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79"/>
  </p:notesMasterIdLst>
  <p:sldIdLst>
    <p:sldId id="256" r:id="rId2"/>
    <p:sldId id="1716" r:id="rId3"/>
    <p:sldId id="1592" r:id="rId4"/>
    <p:sldId id="1663" r:id="rId5"/>
    <p:sldId id="1531" r:id="rId6"/>
    <p:sldId id="285" r:id="rId7"/>
    <p:sldId id="292" r:id="rId8"/>
    <p:sldId id="293" r:id="rId9"/>
    <p:sldId id="294" r:id="rId10"/>
    <p:sldId id="270" r:id="rId11"/>
    <p:sldId id="650" r:id="rId12"/>
    <p:sldId id="760" r:id="rId13"/>
    <p:sldId id="1696" r:id="rId14"/>
    <p:sldId id="1701" r:id="rId15"/>
    <p:sldId id="1700" r:id="rId16"/>
    <p:sldId id="1699" r:id="rId17"/>
    <p:sldId id="1698" r:id="rId18"/>
    <p:sldId id="1697" r:id="rId19"/>
    <p:sldId id="1680" r:id="rId20"/>
    <p:sldId id="308" r:id="rId21"/>
    <p:sldId id="307" r:id="rId22"/>
    <p:sldId id="318" r:id="rId23"/>
    <p:sldId id="283" r:id="rId24"/>
    <p:sldId id="1702" r:id="rId25"/>
    <p:sldId id="451" r:id="rId26"/>
    <p:sldId id="464" r:id="rId27"/>
    <p:sldId id="1664" r:id="rId28"/>
    <p:sldId id="468" r:id="rId29"/>
    <p:sldId id="463" r:id="rId30"/>
    <p:sldId id="453" r:id="rId31"/>
    <p:sldId id="483" r:id="rId32"/>
    <p:sldId id="482" r:id="rId33"/>
    <p:sldId id="478" r:id="rId34"/>
    <p:sldId id="479" r:id="rId35"/>
    <p:sldId id="1667" r:id="rId36"/>
    <p:sldId id="1622" r:id="rId37"/>
    <p:sldId id="1668" r:id="rId38"/>
    <p:sldId id="1623" r:id="rId39"/>
    <p:sldId id="1624" r:id="rId40"/>
    <p:sldId id="1625" r:id="rId41"/>
    <p:sldId id="1669" r:id="rId42"/>
    <p:sldId id="1703" r:id="rId43"/>
    <p:sldId id="1704" r:id="rId44"/>
    <p:sldId id="312" r:id="rId45"/>
    <p:sldId id="1432" r:id="rId46"/>
    <p:sldId id="1505" r:id="rId47"/>
    <p:sldId id="1674" r:id="rId48"/>
    <p:sldId id="1675" r:id="rId49"/>
    <p:sldId id="1676" r:id="rId50"/>
    <p:sldId id="1521" r:id="rId51"/>
    <p:sldId id="1677" r:id="rId52"/>
    <p:sldId id="290" r:id="rId53"/>
    <p:sldId id="1317" r:id="rId54"/>
    <p:sldId id="374" r:id="rId55"/>
    <p:sldId id="1318" r:id="rId56"/>
    <p:sldId id="1682" r:id="rId57"/>
    <p:sldId id="1517" r:id="rId58"/>
    <p:sldId id="1519" r:id="rId59"/>
    <p:sldId id="1671" r:id="rId60"/>
    <p:sldId id="1672" r:id="rId61"/>
    <p:sldId id="1683" r:id="rId62"/>
    <p:sldId id="1717" r:id="rId63"/>
    <p:sldId id="1513" r:id="rId64"/>
    <p:sldId id="1714" r:id="rId65"/>
    <p:sldId id="1705" r:id="rId66"/>
    <p:sldId id="1706" r:id="rId67"/>
    <p:sldId id="1707" r:id="rId68"/>
    <p:sldId id="1708" r:id="rId69"/>
    <p:sldId id="1709" r:id="rId70"/>
    <p:sldId id="1711" r:id="rId71"/>
    <p:sldId id="1712" r:id="rId72"/>
    <p:sldId id="1713" r:id="rId73"/>
    <p:sldId id="1715" r:id="rId74"/>
    <p:sldId id="1695" r:id="rId75"/>
    <p:sldId id="1528" r:id="rId76"/>
    <p:sldId id="1272" r:id="rId77"/>
    <p:sldId id="164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F7862C3-3CD3-B544-999A-529D8A358FC6}">
          <p14:sldIdLst>
            <p14:sldId id="256"/>
          </p14:sldIdLst>
        </p14:section>
        <p14:section name="Scatterplot Design" id="{E39C5BD1-FDC5-FD42-8483-54CC99281ADB}">
          <p14:sldIdLst>
            <p14:sldId id="1716"/>
            <p14:sldId id="1592"/>
            <p14:sldId id="1663"/>
            <p14:sldId id="1531"/>
            <p14:sldId id="285"/>
            <p14:sldId id="292"/>
            <p14:sldId id="293"/>
            <p14:sldId id="294"/>
            <p14:sldId id="270"/>
            <p14:sldId id="650"/>
            <p14:sldId id="760"/>
            <p14:sldId id="1696"/>
            <p14:sldId id="1701"/>
            <p14:sldId id="1700"/>
            <p14:sldId id="1699"/>
            <p14:sldId id="1698"/>
            <p14:sldId id="1697"/>
            <p14:sldId id="1680"/>
            <p14:sldId id="308"/>
            <p14:sldId id="307"/>
            <p14:sldId id="318"/>
            <p14:sldId id="283"/>
            <p14:sldId id="1702"/>
          </p14:sldIdLst>
        </p14:section>
        <p14:section name="Line Chart Design" id="{94A77B1E-38D2-F640-88E9-A85FBCF5C993}">
          <p14:sldIdLst>
            <p14:sldId id="451"/>
            <p14:sldId id="464"/>
            <p14:sldId id="1664"/>
            <p14:sldId id="468"/>
            <p14:sldId id="463"/>
            <p14:sldId id="453"/>
            <p14:sldId id="483"/>
            <p14:sldId id="482"/>
            <p14:sldId id="478"/>
            <p14:sldId id="479"/>
            <p14:sldId id="1667"/>
            <p14:sldId id="1622"/>
            <p14:sldId id="1668"/>
            <p14:sldId id="1623"/>
            <p14:sldId id="1624"/>
            <p14:sldId id="1625"/>
            <p14:sldId id="1669"/>
            <p14:sldId id="1703"/>
            <p14:sldId id="1704"/>
          </p14:sldIdLst>
        </p14:section>
        <p14:section name="Graph Interaction" id="{41D8EC8C-BFD5-4D4C-9B15-97AACC2ABD39}">
          <p14:sldIdLst>
            <p14:sldId id="312"/>
            <p14:sldId id="1432"/>
            <p14:sldId id="1505"/>
            <p14:sldId id="1674"/>
            <p14:sldId id="1675"/>
            <p14:sldId id="1676"/>
            <p14:sldId id="1521"/>
            <p14:sldId id="1677"/>
            <p14:sldId id="290"/>
            <p14:sldId id="1317"/>
            <p14:sldId id="374"/>
            <p14:sldId id="1318"/>
            <p14:sldId id="1682"/>
            <p14:sldId id="1517"/>
            <p14:sldId id="1519"/>
            <p14:sldId id="1671"/>
            <p14:sldId id="1672"/>
            <p14:sldId id="1683"/>
            <p14:sldId id="1717"/>
            <p14:sldId id="1513"/>
            <p14:sldId id="1714"/>
          </p14:sldIdLst>
        </p14:section>
        <p14:section name="MOG" id="{C700FA51-D096-374C-8A59-43FC0BE6F99E}">
          <p14:sldIdLst>
            <p14:sldId id="1705"/>
            <p14:sldId id="1706"/>
            <p14:sldId id="1707"/>
            <p14:sldId id="1708"/>
            <p14:sldId id="1709"/>
            <p14:sldId id="1711"/>
            <p14:sldId id="1712"/>
            <p14:sldId id="1713"/>
            <p14:sldId id="1715"/>
          </p14:sldIdLst>
        </p14:section>
        <p14:section name="Conclusions" id="{8C55D714-D92C-7142-A16A-7DC7CD2B57E5}">
          <p14:sldIdLst>
            <p14:sldId id="1695"/>
            <p14:sldId id="1528"/>
            <p14:sldId id="1272"/>
            <p14:sldId id="16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719C"/>
    <a:srgbClr val="86A2BE"/>
    <a:srgbClr val="8BA1BB"/>
    <a:srgbClr val="8E9FB8"/>
    <a:srgbClr val="999CB1"/>
    <a:srgbClr val="999DB1"/>
    <a:srgbClr val="B394A0"/>
    <a:srgbClr val="C09099"/>
    <a:srgbClr val="CB8E93"/>
    <a:srgbClr val="DF8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7" autoAdjust="0"/>
    <p:restoredTop sz="81534" autoAdjust="0"/>
  </p:normalViewPr>
  <p:slideViewPr>
    <p:cSldViewPr snapToGrid="0">
      <p:cViewPr varScale="1">
        <p:scale>
          <a:sx n="84" d="100"/>
          <a:sy n="84" d="100"/>
        </p:scale>
        <p:origin x="113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A3129-8ED2-4BD9-885B-76D61CB93C2A}" type="datetimeFigureOut">
              <a:rPr lang="en-US" smtClean="0"/>
              <a:t>5/17/22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657EF-69CE-49E1-8805-DEA886E9CD79}" type="slidenum">
              <a:rPr lang="en-US" smtClean="0"/>
              <a:t>‹#›</a:t>
            </a:fld>
            <a:endParaRPr lang="en-US"/>
          </a:p>
        </p:txBody>
      </p:sp>
    </p:spTree>
    <p:extLst>
      <p:ext uri="{BB962C8B-B14F-4D97-AF65-F5344CB8AC3E}">
        <p14:creationId xmlns:p14="http://schemas.microsoft.com/office/powerpoint/2010/main" val="169266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657EF-69CE-49E1-8805-DEA886E9CD79}" type="slidenum">
              <a:rPr lang="en-US" smtClean="0"/>
              <a:t>1</a:t>
            </a:fld>
            <a:endParaRPr lang="en-US"/>
          </a:p>
        </p:txBody>
      </p:sp>
    </p:spTree>
    <p:extLst>
      <p:ext uri="{BB962C8B-B14F-4D97-AF65-F5344CB8AC3E}">
        <p14:creationId xmlns:p14="http://schemas.microsoft.com/office/powerpoint/2010/main" val="45491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CEA89237-12DD-F04D-B44F-F384410726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9734CB86-B18A-7B41-B95E-7B99F00616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Hence, we consider a second, density-based model, where input is the scatterplot itself.</a:t>
            </a:r>
          </a:p>
          <a:p>
            <a:endParaRPr lang="en-US" altLang="en-US" dirty="0"/>
          </a:p>
          <a:p>
            <a:r>
              <a:rPr lang="en-US" altLang="en-US" dirty="0"/>
              <a:t>The density-based model attempts to directly identify the relative visual density at which users will differentiate between clusters.</a:t>
            </a:r>
          </a:p>
          <a:p>
            <a:endParaRPr lang="en-US" altLang="en-US" dirty="0"/>
          </a:p>
        </p:txBody>
      </p:sp>
      <p:sp>
        <p:nvSpPr>
          <p:cNvPr id="24580" name="Slide Number Placeholder 3">
            <a:extLst>
              <a:ext uri="{FF2B5EF4-FFF2-40B4-BE49-F238E27FC236}">
                <a16:creationId xmlns:a16="http://schemas.microsoft.com/office/drawing/2014/main" id="{2BB2D669-A91E-6749-BFE7-22F83E2967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70CE4-624A-2C40-B95E-3180908A9680}" type="slidenum">
              <a:rPr lang="en-US" altLang="en-US"/>
              <a:pPr/>
              <a:t>19</a:t>
            </a:fld>
            <a:endParaRPr lang="en-US" altLang="en-US"/>
          </a:p>
        </p:txBody>
      </p:sp>
    </p:spTree>
    <p:extLst>
      <p:ext uri="{BB962C8B-B14F-4D97-AF65-F5344CB8AC3E}">
        <p14:creationId xmlns:p14="http://schemas.microsoft.com/office/powerpoint/2010/main" val="2877846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33532902-780B-6142-96B5-1E34EB031F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B54C0445-EA9B-6548-ACD0-FFD7737432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Which plots visual saliency</a:t>
            </a:r>
          </a:p>
          <a:p>
            <a:endParaRPr lang="en-US" altLang="en-US" dirty="0"/>
          </a:p>
        </p:txBody>
      </p:sp>
      <p:sp>
        <p:nvSpPr>
          <p:cNvPr id="16388" name="Slide Number Placeholder 3">
            <a:extLst>
              <a:ext uri="{FF2B5EF4-FFF2-40B4-BE49-F238E27FC236}">
                <a16:creationId xmlns:a16="http://schemas.microsoft.com/office/drawing/2014/main" id="{91B760EE-F2ED-3C48-ACE3-73669B0ABD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D4EFDE-EC03-4B46-AA79-8D64E036D8C5}" type="slidenum">
              <a:rPr lang="en-US" altLang="en-US"/>
              <a:pPr/>
              <a:t>20</a:t>
            </a:fld>
            <a:endParaRPr lang="en-US" altLang="en-US"/>
          </a:p>
        </p:txBody>
      </p:sp>
    </p:spTree>
    <p:extLst>
      <p:ext uri="{BB962C8B-B14F-4D97-AF65-F5344CB8AC3E}">
        <p14:creationId xmlns:p14="http://schemas.microsoft.com/office/powerpoint/2010/main" val="3002299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33532902-780B-6142-96B5-1E34EB031F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B54C0445-EA9B-6548-ACD0-FFD7737432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Using this plot, we can see, for example, with the green, 10% opacity plot</a:t>
            </a:r>
          </a:p>
          <a:p>
            <a:endParaRPr lang="en-US" altLang="en-US" dirty="0"/>
          </a:p>
          <a:p>
            <a:endParaRPr lang="en-US" altLang="en-US" dirty="0"/>
          </a:p>
          <a:p>
            <a:endParaRPr lang="en-US" altLang="en-US" dirty="0"/>
          </a:p>
        </p:txBody>
      </p:sp>
      <p:sp>
        <p:nvSpPr>
          <p:cNvPr id="16388" name="Slide Number Placeholder 3">
            <a:extLst>
              <a:ext uri="{FF2B5EF4-FFF2-40B4-BE49-F238E27FC236}">
                <a16:creationId xmlns:a16="http://schemas.microsoft.com/office/drawing/2014/main" id="{91B760EE-F2ED-3C48-ACE3-73669B0ABD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D4EFDE-EC03-4B46-AA79-8D64E036D8C5}" type="slidenum">
              <a:rPr lang="en-US" altLang="en-US"/>
              <a:pPr/>
              <a:t>21</a:t>
            </a:fld>
            <a:endParaRPr lang="en-US" altLang="en-US"/>
          </a:p>
        </p:txBody>
      </p:sp>
    </p:spTree>
    <p:extLst>
      <p:ext uri="{BB962C8B-B14F-4D97-AF65-F5344CB8AC3E}">
        <p14:creationId xmlns:p14="http://schemas.microsoft.com/office/powerpoint/2010/main" val="338491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604BBA85-9B26-BF48-89E3-9CE1114EEC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F3046A9A-F9BD-EA48-91DB-2B99091ABF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Against the frequency of occurrence.</a:t>
            </a:r>
          </a:p>
        </p:txBody>
      </p:sp>
      <p:sp>
        <p:nvSpPr>
          <p:cNvPr id="34820" name="Slide Number Placeholder 3">
            <a:extLst>
              <a:ext uri="{FF2B5EF4-FFF2-40B4-BE49-F238E27FC236}">
                <a16:creationId xmlns:a16="http://schemas.microsoft.com/office/drawing/2014/main" id="{F98D2DF2-6EE6-B14D-8216-1CBE4F905E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77EBDB-37E6-5742-AD81-4C5B70CC6E6D}" type="slidenum">
              <a:rPr lang="en-US" altLang="en-US"/>
              <a:pPr/>
              <a:t>22</a:t>
            </a:fld>
            <a:endParaRPr lang="en-US" altLang="en-US"/>
          </a:p>
        </p:txBody>
      </p:sp>
    </p:spTree>
    <p:extLst>
      <p:ext uri="{BB962C8B-B14F-4D97-AF65-F5344CB8AC3E}">
        <p14:creationId xmlns:p14="http://schemas.microsoft.com/office/powerpoint/2010/main" val="528675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03B3808B-CC04-C543-9D30-D7C88A3B23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7D6B63DE-B438-7649-B393-B77FC62C07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Here we look at varying the opacity of data points, again using the density-based model.</a:t>
            </a:r>
          </a:p>
          <a:p>
            <a:endParaRPr lang="en-US" altLang="en-US" dirty="0"/>
          </a:p>
          <a:p>
            <a:r>
              <a:rPr lang="en-US" altLang="en-US" dirty="0"/>
              <a:t>The threshold plots allows for selecting an opacity value that best highlights 3 clusters in the visualization.</a:t>
            </a:r>
          </a:p>
        </p:txBody>
      </p:sp>
      <p:sp>
        <p:nvSpPr>
          <p:cNvPr id="30724" name="Slide Number Placeholder 3">
            <a:extLst>
              <a:ext uri="{FF2B5EF4-FFF2-40B4-BE49-F238E27FC236}">
                <a16:creationId xmlns:a16="http://schemas.microsoft.com/office/drawing/2014/main" id="{EA2FD198-22C2-E54A-81F0-E9B298D2A5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220AD0-21A0-A240-A56F-C1361CEF701D}" type="slidenum">
              <a:rPr lang="en-US" altLang="en-US"/>
              <a:pPr/>
              <a:t>23</a:t>
            </a:fld>
            <a:endParaRPr lang="en-US" altLang="en-US"/>
          </a:p>
        </p:txBody>
      </p:sp>
    </p:spTree>
    <p:extLst>
      <p:ext uri="{BB962C8B-B14F-4D97-AF65-F5344CB8AC3E}">
        <p14:creationId xmlns:p14="http://schemas.microsoft.com/office/powerpoint/2010/main" val="231071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unito" pitchFamily="2" charset="77"/>
              </a:rPr>
              <a:t>We use line charts to visualize many types of data. From stock trends, to weather changes, or from brain activity to </a:t>
            </a:r>
            <a:r>
              <a:rPr lang="en-US" sz="1200" kern="1200" dirty="0">
                <a:solidFill>
                  <a:schemeClr val="tx1"/>
                </a:solidFill>
                <a:effectLst/>
                <a:latin typeface="+mn-lt"/>
                <a:ea typeface="+mn-ea"/>
                <a:cs typeface="+mn-cs"/>
              </a:rPr>
              <a:t>radio astronomy </a:t>
            </a:r>
            <a:r>
              <a:rPr lang="en-US" dirty="0">
                <a:latin typeface="Nunito" pitchFamily="2" charset="77"/>
              </a:rPr>
              <a:t>frequency. </a:t>
            </a:r>
          </a:p>
        </p:txBody>
      </p:sp>
      <p:sp>
        <p:nvSpPr>
          <p:cNvPr id="4" name="Slide Number Placeholder 3"/>
          <p:cNvSpPr>
            <a:spLocks noGrp="1"/>
          </p:cNvSpPr>
          <p:nvPr>
            <p:ph type="sldNum" sz="quarter" idx="5"/>
          </p:nvPr>
        </p:nvSpPr>
        <p:spPr/>
        <p:txBody>
          <a:bodyPr/>
          <a:lstStyle/>
          <a:p>
            <a:fld id="{E2561EA2-FC76-D04D-AB70-E85B4C47A1A6}" type="slidenum">
              <a:rPr lang="en-US" smtClean="0"/>
              <a:t>25</a:t>
            </a:fld>
            <a:endParaRPr lang="en-US"/>
          </a:p>
        </p:txBody>
      </p:sp>
    </p:spTree>
    <p:extLst>
      <p:ext uri="{BB962C8B-B14F-4D97-AF65-F5344CB8AC3E}">
        <p14:creationId xmlns:p14="http://schemas.microsoft.com/office/powerpoint/2010/main" val="1045959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unito" pitchFamily="2" charset="77"/>
              </a:rPr>
              <a:t>But due to the sheer size of data, we often find that our line charts can be cluttered or noisy, making certain visual analysis tasks difficult. For example, trying to identify the top 3 peaks in this EEG dataset is particularly hard given the number of data points on our line chart. </a:t>
            </a:r>
            <a:endParaRPr lang="en-US" dirty="0"/>
          </a:p>
        </p:txBody>
      </p:sp>
      <p:sp>
        <p:nvSpPr>
          <p:cNvPr id="4" name="Slide Number Placeholder 3"/>
          <p:cNvSpPr>
            <a:spLocks noGrp="1"/>
          </p:cNvSpPr>
          <p:nvPr>
            <p:ph type="sldNum" sz="quarter" idx="5"/>
          </p:nvPr>
        </p:nvSpPr>
        <p:spPr/>
        <p:txBody>
          <a:bodyPr/>
          <a:lstStyle/>
          <a:p>
            <a:fld id="{E2561EA2-FC76-D04D-AB70-E85B4C47A1A6}" type="slidenum">
              <a:rPr lang="en-US" smtClean="0"/>
              <a:t>26</a:t>
            </a:fld>
            <a:endParaRPr lang="en-US"/>
          </a:p>
        </p:txBody>
      </p:sp>
    </p:spTree>
    <p:extLst>
      <p:ext uri="{BB962C8B-B14F-4D97-AF65-F5344CB8AC3E}">
        <p14:creationId xmlns:p14="http://schemas.microsoft.com/office/powerpoint/2010/main" val="3828599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Smoothing the line can help with clutter</a:t>
            </a:r>
            <a:r>
              <a:rPr lang="en-US" baseline="0" dirty="0"/>
              <a:t> and noise.</a:t>
            </a:r>
          </a:p>
          <a:p>
            <a:endParaRPr lang="en-US" dirty="0"/>
          </a:p>
          <a:p>
            <a:r>
              <a:rPr lang="en-US" altLang="en-US" sz="1200" dirty="0"/>
              <a:t>However, there are many techniques available for smoothing,  and while the results they produce may look similar, each preserves different properties of the data. </a:t>
            </a:r>
            <a:endParaRPr lang="en-US" dirty="0"/>
          </a:p>
        </p:txBody>
      </p:sp>
      <p:sp>
        <p:nvSpPr>
          <p:cNvPr id="4" name="Slide Number Placeholder 3"/>
          <p:cNvSpPr>
            <a:spLocks noGrp="1"/>
          </p:cNvSpPr>
          <p:nvPr>
            <p:ph type="sldNum" sz="quarter" idx="10"/>
          </p:nvPr>
        </p:nvSpPr>
        <p:spPr/>
        <p:txBody>
          <a:bodyPr/>
          <a:lstStyle/>
          <a:p>
            <a:fld id="{2D7EA4B2-1676-49A8-932A-53D046A71080}" type="slidenum">
              <a:rPr lang="en-US" smtClean="0"/>
              <a:t>27</a:t>
            </a:fld>
            <a:endParaRPr lang="en-US"/>
          </a:p>
        </p:txBody>
      </p:sp>
    </p:spTree>
    <p:extLst>
      <p:ext uri="{BB962C8B-B14F-4D97-AF65-F5344CB8AC3E}">
        <p14:creationId xmlns:p14="http://schemas.microsoft.com/office/powerpoint/2010/main" val="1432330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unito" pitchFamily="2" charset="77"/>
              </a:rPr>
              <a:t>Except… when I used subsampling on my data, it didn’t preserve the original top 3 peaks from the chart!</a:t>
            </a:r>
            <a:endParaRPr lang="en-US" dirty="0"/>
          </a:p>
        </p:txBody>
      </p:sp>
      <p:sp>
        <p:nvSpPr>
          <p:cNvPr id="4" name="Slide Number Placeholder 3"/>
          <p:cNvSpPr>
            <a:spLocks noGrp="1"/>
          </p:cNvSpPr>
          <p:nvPr>
            <p:ph type="sldNum" sz="quarter" idx="5"/>
          </p:nvPr>
        </p:nvSpPr>
        <p:spPr/>
        <p:txBody>
          <a:bodyPr/>
          <a:lstStyle/>
          <a:p>
            <a:fld id="{E2561EA2-FC76-D04D-AB70-E85B4C47A1A6}" type="slidenum">
              <a:rPr lang="en-US" smtClean="0"/>
              <a:t>28</a:t>
            </a:fld>
            <a:endParaRPr lang="en-US"/>
          </a:p>
        </p:txBody>
      </p:sp>
    </p:spTree>
    <p:extLst>
      <p:ext uri="{BB962C8B-B14F-4D97-AF65-F5344CB8AC3E}">
        <p14:creationId xmlns:p14="http://schemas.microsoft.com/office/powerpoint/2010/main" val="1817922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unito" pitchFamily="2" charset="77"/>
              </a:rPr>
              <a:t>In fact, MANY popular smoothing techniques unintentionally remove key critical points. If being able to identify </a:t>
            </a:r>
            <a:r>
              <a:rPr lang="en-US" b="0" dirty="0">
                <a:latin typeface="Nunito" pitchFamily="2" charset="77"/>
              </a:rPr>
              <a:t>these points </a:t>
            </a:r>
            <a:r>
              <a:rPr lang="en-US" dirty="0">
                <a:latin typeface="Nunito" pitchFamily="2" charset="77"/>
              </a:rPr>
              <a:t>is important to you when smoothing a line chart, the method we choose should retain the most </a:t>
            </a:r>
            <a:r>
              <a:rPr lang="en-US" b="1" dirty="0">
                <a:latin typeface="Nunito" pitchFamily="2" charset="77"/>
              </a:rPr>
              <a:t>prominent</a:t>
            </a:r>
            <a:r>
              <a:rPr lang="en-US" dirty="0">
                <a:latin typeface="Nunito" pitchFamily="2" charset="77"/>
              </a:rPr>
              <a:t> peaks from the input data. However, this is not always a guarantee!</a:t>
            </a:r>
          </a:p>
        </p:txBody>
      </p:sp>
      <p:sp>
        <p:nvSpPr>
          <p:cNvPr id="4" name="Slide Number Placeholder 3"/>
          <p:cNvSpPr>
            <a:spLocks noGrp="1"/>
          </p:cNvSpPr>
          <p:nvPr>
            <p:ph type="sldNum" sz="quarter" idx="5"/>
          </p:nvPr>
        </p:nvSpPr>
        <p:spPr/>
        <p:txBody>
          <a:bodyPr/>
          <a:lstStyle/>
          <a:p>
            <a:fld id="{E2561EA2-FC76-D04D-AB70-E85B4C47A1A6}" type="slidenum">
              <a:rPr lang="en-US" smtClean="0"/>
              <a:t>29</a:t>
            </a:fld>
            <a:endParaRPr lang="en-US"/>
          </a:p>
        </p:txBody>
      </p:sp>
    </p:spTree>
    <p:extLst>
      <p:ext uri="{BB962C8B-B14F-4D97-AF65-F5344CB8AC3E}">
        <p14:creationId xmlns:p14="http://schemas.microsoft.com/office/powerpoint/2010/main" val="3347668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0657EF-69CE-49E1-8805-DEA886E9CD79}" type="slidenum">
              <a:rPr lang="en-US" smtClean="0"/>
              <a:t>3</a:t>
            </a:fld>
            <a:endParaRPr lang="en-US"/>
          </a:p>
        </p:txBody>
      </p:sp>
    </p:spTree>
    <p:extLst>
      <p:ext uri="{BB962C8B-B14F-4D97-AF65-F5344CB8AC3E}">
        <p14:creationId xmlns:p14="http://schemas.microsoft.com/office/powerpoint/2010/main" val="2520195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weakness of prior approaches, we created TopoLines. TopoLines is a method for smoothing line charts that leverages techniques from Topological Data Analysis. TopoLines identifies the most prominent peaks in the data and smooths lines by removing the least important peaks. TopoLines also minimizes the residual error between peaks, retaining as much detail from the input data as possible.</a:t>
            </a:r>
          </a:p>
        </p:txBody>
      </p:sp>
      <p:sp>
        <p:nvSpPr>
          <p:cNvPr id="4" name="Slide Number Placeholder 3"/>
          <p:cNvSpPr>
            <a:spLocks noGrp="1"/>
          </p:cNvSpPr>
          <p:nvPr>
            <p:ph type="sldNum" sz="quarter" idx="5"/>
          </p:nvPr>
        </p:nvSpPr>
        <p:spPr/>
        <p:txBody>
          <a:bodyPr/>
          <a:lstStyle/>
          <a:p>
            <a:fld id="{E2561EA2-FC76-D04D-AB70-E85B4C47A1A6}" type="slidenum">
              <a:rPr lang="en-US" smtClean="0"/>
              <a:t>30</a:t>
            </a:fld>
            <a:endParaRPr lang="en-US"/>
          </a:p>
        </p:txBody>
      </p:sp>
    </p:spTree>
    <p:extLst>
      <p:ext uri="{BB962C8B-B14F-4D97-AF65-F5344CB8AC3E}">
        <p14:creationId xmlns:p14="http://schemas.microsoft.com/office/powerpoint/2010/main" val="4126601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begin with this simple line as our input data.</a:t>
            </a:r>
          </a:p>
        </p:txBody>
      </p:sp>
      <p:sp>
        <p:nvSpPr>
          <p:cNvPr id="4" name="Slide Number Placeholder 3"/>
          <p:cNvSpPr>
            <a:spLocks noGrp="1"/>
          </p:cNvSpPr>
          <p:nvPr>
            <p:ph type="sldNum" sz="quarter" idx="5"/>
          </p:nvPr>
        </p:nvSpPr>
        <p:spPr/>
        <p:txBody>
          <a:bodyPr/>
          <a:lstStyle/>
          <a:p>
            <a:fld id="{E2561EA2-FC76-D04D-AB70-E85B4C47A1A6}" type="slidenum">
              <a:rPr lang="en-US" smtClean="0"/>
              <a:t>31</a:t>
            </a:fld>
            <a:endParaRPr lang="en-US"/>
          </a:p>
        </p:txBody>
      </p:sp>
    </p:spTree>
    <p:extLst>
      <p:ext uri="{BB962C8B-B14F-4D97-AF65-F5344CB8AC3E}">
        <p14:creationId xmlns:p14="http://schemas.microsoft.com/office/powerpoint/2010/main" val="3427091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first step is identifying the critical points, or local minima and maxima. We pair the critical points together using a merge tree. For more details on this calculation, please refer to the paper.</a:t>
            </a:r>
          </a:p>
        </p:txBody>
      </p:sp>
      <p:sp>
        <p:nvSpPr>
          <p:cNvPr id="4" name="Slide Number Placeholder 3"/>
          <p:cNvSpPr>
            <a:spLocks noGrp="1"/>
          </p:cNvSpPr>
          <p:nvPr>
            <p:ph type="sldNum" sz="quarter" idx="5"/>
          </p:nvPr>
        </p:nvSpPr>
        <p:spPr/>
        <p:txBody>
          <a:bodyPr/>
          <a:lstStyle/>
          <a:p>
            <a:fld id="{E2561EA2-FC76-D04D-AB70-E85B4C47A1A6}" type="slidenum">
              <a:rPr lang="en-US" smtClean="0"/>
              <a:t>32</a:t>
            </a:fld>
            <a:endParaRPr lang="en-US"/>
          </a:p>
        </p:txBody>
      </p:sp>
    </p:spTree>
    <p:extLst>
      <p:ext uri="{BB962C8B-B14F-4D97-AF65-F5344CB8AC3E}">
        <p14:creationId xmlns:p14="http://schemas.microsoft.com/office/powerpoint/2010/main" val="2289117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persistence is calculated for each extrema pair and we rank them from lowest to highest persistence. Pairs with high persistence have important critical points, so TopoLines preserves the highest persistence peaks during smoothing. </a:t>
            </a:r>
          </a:p>
        </p:txBody>
      </p:sp>
      <p:sp>
        <p:nvSpPr>
          <p:cNvPr id="4" name="Slide Number Placeholder 3"/>
          <p:cNvSpPr>
            <a:spLocks noGrp="1"/>
          </p:cNvSpPr>
          <p:nvPr>
            <p:ph type="sldNum" sz="quarter" idx="5"/>
          </p:nvPr>
        </p:nvSpPr>
        <p:spPr/>
        <p:txBody>
          <a:bodyPr/>
          <a:lstStyle/>
          <a:p>
            <a:fld id="{E2561EA2-FC76-D04D-AB70-E85B4C47A1A6}" type="slidenum">
              <a:rPr lang="en-US" smtClean="0"/>
              <a:t>33</a:t>
            </a:fld>
            <a:endParaRPr lang="en-US"/>
          </a:p>
        </p:txBody>
      </p:sp>
    </p:spTree>
    <p:extLst>
      <p:ext uri="{BB962C8B-B14F-4D97-AF65-F5344CB8AC3E}">
        <p14:creationId xmlns:p14="http://schemas.microsoft.com/office/powerpoint/2010/main" val="2080818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we remove pairs for smoothing, we have to reconstruct the line. TopoLines minimizes the residual error by using isotonic regression, which is a monotonic regression technique that minimizes the least square error. By using isotonic regression, we ensure that the original line is modified as little as possible during smoothing.</a:t>
            </a:r>
          </a:p>
        </p:txBody>
      </p:sp>
      <p:sp>
        <p:nvSpPr>
          <p:cNvPr id="4" name="Slide Number Placeholder 3"/>
          <p:cNvSpPr>
            <a:spLocks noGrp="1"/>
          </p:cNvSpPr>
          <p:nvPr>
            <p:ph type="sldNum" sz="quarter" idx="5"/>
          </p:nvPr>
        </p:nvSpPr>
        <p:spPr/>
        <p:txBody>
          <a:bodyPr/>
          <a:lstStyle/>
          <a:p>
            <a:fld id="{E2561EA2-FC76-D04D-AB70-E85B4C47A1A6}" type="slidenum">
              <a:rPr lang="en-US" smtClean="0"/>
              <a:t>34</a:t>
            </a:fld>
            <a:endParaRPr lang="en-US"/>
          </a:p>
        </p:txBody>
      </p:sp>
    </p:spTree>
    <p:extLst>
      <p:ext uri="{BB962C8B-B14F-4D97-AF65-F5344CB8AC3E}">
        <p14:creationId xmlns:p14="http://schemas.microsoft.com/office/powerpoint/2010/main" val="3767983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weakness of prior approaches, we created TopoLines. TopoLines is a method for smoothing line charts that leverages techniques from Topological Data Analysis. TopoLines identifies the most prominent peaks in the data and smooths lines by removing the least important peaks. TopoLines also minimizes the residual error between peaks, retaining as much detail from the input data as possible.</a:t>
            </a:r>
          </a:p>
        </p:txBody>
      </p:sp>
      <p:sp>
        <p:nvSpPr>
          <p:cNvPr id="4" name="Slide Number Placeholder 3"/>
          <p:cNvSpPr>
            <a:spLocks noGrp="1"/>
          </p:cNvSpPr>
          <p:nvPr>
            <p:ph type="sldNum" sz="quarter" idx="5"/>
          </p:nvPr>
        </p:nvSpPr>
        <p:spPr/>
        <p:txBody>
          <a:bodyPr/>
          <a:lstStyle/>
          <a:p>
            <a:fld id="{E2561EA2-FC76-D04D-AB70-E85B4C47A1A6}" type="slidenum">
              <a:rPr lang="en-US" smtClean="0"/>
              <a:t>35</a:t>
            </a:fld>
            <a:endParaRPr lang="en-US"/>
          </a:p>
        </p:txBody>
      </p:sp>
    </p:spTree>
    <p:extLst>
      <p:ext uri="{BB962C8B-B14F-4D97-AF65-F5344CB8AC3E}">
        <p14:creationId xmlns:p14="http://schemas.microsoft.com/office/powerpoint/2010/main" val="40986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Datasets.</a:t>
            </a:r>
          </a:p>
          <a:p>
            <a:endParaRPr lang="en-US" dirty="0"/>
          </a:p>
          <a:p>
            <a:r>
              <a:rPr lang="en-US" dirty="0"/>
              <a:t>Ranking</a:t>
            </a:r>
            <a:r>
              <a:rPr lang="en-US" baseline="0" dirty="0"/>
              <a:t> for each task…</a:t>
            </a:r>
            <a:endParaRPr lang="en-US" dirty="0"/>
          </a:p>
          <a:p>
            <a:endParaRPr lang="en-US" dirty="0"/>
          </a:p>
          <a:p>
            <a:r>
              <a:rPr lang="en-US" dirty="0"/>
              <a:t>Grades for the Efficacy of Different Smoothing Methods. Methods are graded by the frequency of being ranked in the top 3 for all 80 datasets. A: &gt; 75%; B: 50% −75%; C: 25% −50%; D: 5% −25%</a:t>
            </a:r>
          </a:p>
          <a:p>
            <a:endParaRPr lang="en-US" dirty="0"/>
          </a:p>
          <a:p>
            <a:endParaRPr lang="en-US" dirty="0"/>
          </a:p>
        </p:txBody>
      </p:sp>
      <p:sp>
        <p:nvSpPr>
          <p:cNvPr id="4" name="Slide Number Placeholder 3"/>
          <p:cNvSpPr>
            <a:spLocks noGrp="1"/>
          </p:cNvSpPr>
          <p:nvPr>
            <p:ph type="sldNum" sz="quarter" idx="10"/>
          </p:nvPr>
        </p:nvSpPr>
        <p:spPr/>
        <p:txBody>
          <a:bodyPr/>
          <a:lstStyle/>
          <a:p>
            <a:fld id="{2D7EA4B2-1676-49A8-932A-53D046A71080}" type="slidenum">
              <a:rPr lang="en-US" smtClean="0"/>
              <a:t>38</a:t>
            </a:fld>
            <a:endParaRPr lang="en-US"/>
          </a:p>
        </p:txBody>
      </p:sp>
    </p:spTree>
    <p:extLst>
      <p:ext uri="{BB962C8B-B14F-4D97-AF65-F5344CB8AC3E}">
        <p14:creationId xmlns:p14="http://schemas.microsoft.com/office/powerpoint/2010/main" val="4227993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Datasets.</a:t>
            </a:r>
          </a:p>
          <a:p>
            <a:endParaRPr lang="en-US" dirty="0"/>
          </a:p>
          <a:p>
            <a:r>
              <a:rPr lang="en-US" dirty="0"/>
              <a:t>Ranking</a:t>
            </a:r>
            <a:r>
              <a:rPr lang="en-US" baseline="0" dirty="0"/>
              <a:t> for each task…</a:t>
            </a:r>
            <a:endParaRPr lang="en-US" dirty="0"/>
          </a:p>
          <a:p>
            <a:endParaRPr lang="en-US" dirty="0"/>
          </a:p>
          <a:p>
            <a:r>
              <a:rPr lang="en-US" dirty="0"/>
              <a:t>Grades for the Efficacy of Different Smoothing Methods. Methods are graded by the frequency of being ranked in the top 3 for all 80 datasets. A: &gt; 75%; B: 50% −75%; C: 25% −50%; D: 5% −25%</a:t>
            </a:r>
          </a:p>
          <a:p>
            <a:endParaRPr lang="en-US" dirty="0"/>
          </a:p>
          <a:p>
            <a:endParaRPr lang="en-US" dirty="0"/>
          </a:p>
        </p:txBody>
      </p:sp>
      <p:sp>
        <p:nvSpPr>
          <p:cNvPr id="4" name="Slide Number Placeholder 3"/>
          <p:cNvSpPr>
            <a:spLocks noGrp="1"/>
          </p:cNvSpPr>
          <p:nvPr>
            <p:ph type="sldNum" sz="quarter" idx="10"/>
          </p:nvPr>
        </p:nvSpPr>
        <p:spPr/>
        <p:txBody>
          <a:bodyPr/>
          <a:lstStyle/>
          <a:p>
            <a:fld id="{2D7EA4B2-1676-49A8-932A-53D046A71080}" type="slidenum">
              <a:rPr lang="en-US" smtClean="0"/>
              <a:t>39</a:t>
            </a:fld>
            <a:endParaRPr lang="en-US"/>
          </a:p>
        </p:txBody>
      </p:sp>
    </p:spTree>
    <p:extLst>
      <p:ext uri="{BB962C8B-B14F-4D97-AF65-F5344CB8AC3E}">
        <p14:creationId xmlns:p14="http://schemas.microsoft.com/office/powerpoint/2010/main" val="3126664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Datasets.</a:t>
            </a:r>
          </a:p>
          <a:p>
            <a:endParaRPr lang="en-US" dirty="0"/>
          </a:p>
          <a:p>
            <a:r>
              <a:rPr lang="en-US" dirty="0"/>
              <a:t>Ranking</a:t>
            </a:r>
            <a:r>
              <a:rPr lang="en-US" baseline="0" dirty="0"/>
              <a:t> for each task…</a:t>
            </a:r>
            <a:endParaRPr lang="en-US" dirty="0"/>
          </a:p>
          <a:p>
            <a:endParaRPr lang="en-US" dirty="0"/>
          </a:p>
          <a:p>
            <a:r>
              <a:rPr lang="en-US" dirty="0"/>
              <a:t>Grades for the Efficacy of Different Smoothing Methods. Methods are graded by the frequency of being ranked in the top 3 for all 80 datasets. A: &gt; 75%; B: 50% −75%; C: 25% −50%; D: 5% −25%</a:t>
            </a:r>
          </a:p>
          <a:p>
            <a:endParaRPr lang="en-US" dirty="0"/>
          </a:p>
          <a:p>
            <a:endParaRPr lang="en-US" dirty="0"/>
          </a:p>
        </p:txBody>
      </p:sp>
      <p:sp>
        <p:nvSpPr>
          <p:cNvPr id="4" name="Slide Number Placeholder 3"/>
          <p:cNvSpPr>
            <a:spLocks noGrp="1"/>
          </p:cNvSpPr>
          <p:nvPr>
            <p:ph type="sldNum" sz="quarter" idx="10"/>
          </p:nvPr>
        </p:nvSpPr>
        <p:spPr/>
        <p:txBody>
          <a:bodyPr/>
          <a:lstStyle/>
          <a:p>
            <a:fld id="{2D7EA4B2-1676-49A8-932A-53D046A71080}" type="slidenum">
              <a:rPr lang="en-US" smtClean="0"/>
              <a:t>40</a:t>
            </a:fld>
            <a:endParaRPr lang="en-US"/>
          </a:p>
        </p:txBody>
      </p:sp>
    </p:spTree>
    <p:extLst>
      <p:ext uri="{BB962C8B-B14F-4D97-AF65-F5344CB8AC3E}">
        <p14:creationId xmlns:p14="http://schemas.microsoft.com/office/powerpoint/2010/main" val="1304181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Datasets.</a:t>
            </a:r>
          </a:p>
          <a:p>
            <a:endParaRPr lang="en-US" dirty="0"/>
          </a:p>
          <a:p>
            <a:r>
              <a:rPr lang="en-US" dirty="0"/>
              <a:t>Ranking</a:t>
            </a:r>
            <a:r>
              <a:rPr lang="en-US" baseline="0" dirty="0"/>
              <a:t> for each task…</a:t>
            </a:r>
            <a:endParaRPr lang="en-US" dirty="0"/>
          </a:p>
          <a:p>
            <a:endParaRPr lang="en-US" dirty="0"/>
          </a:p>
          <a:p>
            <a:r>
              <a:rPr lang="en-US" dirty="0"/>
              <a:t>Grades for the Efficacy of Different Smoothing Methods. Methods are graded by the frequency of being ranked in the top 3 for all 80 datasets. A: &gt; 75%; B: 50% −75%; C: 25% −50%; D: 5% −25%</a:t>
            </a:r>
          </a:p>
          <a:p>
            <a:endParaRPr lang="en-US" dirty="0"/>
          </a:p>
          <a:p>
            <a:endParaRPr lang="en-US" dirty="0"/>
          </a:p>
        </p:txBody>
      </p:sp>
      <p:sp>
        <p:nvSpPr>
          <p:cNvPr id="4" name="Slide Number Placeholder 3"/>
          <p:cNvSpPr>
            <a:spLocks noGrp="1"/>
          </p:cNvSpPr>
          <p:nvPr>
            <p:ph type="sldNum" sz="quarter" idx="10"/>
          </p:nvPr>
        </p:nvSpPr>
        <p:spPr/>
        <p:txBody>
          <a:bodyPr/>
          <a:lstStyle/>
          <a:p>
            <a:fld id="{2D7EA4B2-1676-49A8-932A-53D046A71080}" type="slidenum">
              <a:rPr lang="en-US" smtClean="0"/>
              <a:t>41</a:t>
            </a:fld>
            <a:endParaRPr lang="en-US"/>
          </a:p>
        </p:txBody>
      </p:sp>
    </p:spTree>
    <p:extLst>
      <p:ext uri="{BB962C8B-B14F-4D97-AF65-F5344CB8AC3E}">
        <p14:creationId xmlns:p14="http://schemas.microsoft.com/office/powerpoint/2010/main" val="1725876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9F730BDE-56A2-4843-9274-E40102EF6B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6465B5D8-6CA1-6C49-B416-086116E267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4340" name="Slide Number Placeholder 3">
            <a:extLst>
              <a:ext uri="{FF2B5EF4-FFF2-40B4-BE49-F238E27FC236}">
                <a16:creationId xmlns:a16="http://schemas.microsoft.com/office/drawing/2014/main" id="{59B548AB-298D-634B-9A0A-1AC70AC6B8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C1D155-53A2-9948-AE36-FC6D50220932}" type="slidenum">
              <a:rPr lang="en-US" altLang="en-US"/>
              <a:pPr/>
              <a:t>5</a:t>
            </a:fld>
            <a:endParaRPr lang="en-US" altLang="en-US"/>
          </a:p>
        </p:txBody>
      </p:sp>
    </p:spTree>
    <p:extLst>
      <p:ext uri="{BB962C8B-B14F-4D97-AF65-F5344CB8AC3E}">
        <p14:creationId xmlns:p14="http://schemas.microsoft.com/office/powerpoint/2010/main" val="913992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4D67744-F0AE-0546-BEBE-339F3E4DA112}" type="slidenum">
              <a:rPr lang="en-US" smtClean="0"/>
              <a:t>44</a:t>
            </a:fld>
            <a:endParaRPr lang="en-US"/>
          </a:p>
        </p:txBody>
      </p:sp>
    </p:spTree>
    <p:extLst>
      <p:ext uri="{BB962C8B-B14F-4D97-AF65-F5344CB8AC3E}">
        <p14:creationId xmlns:p14="http://schemas.microsoft.com/office/powerpoint/2010/main" val="1860372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31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1331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85252C44-1D42-5142-B7BA-2E1A0E24BE90}" type="slidenum">
              <a:rPr lang="en-US" altLang="en-US">
                <a:latin typeface="Arial" charset="0"/>
                <a:ea typeface="MS PGothic" charset="-128"/>
              </a:rPr>
              <a:pPr/>
              <a:t>45</a:t>
            </a:fld>
            <a:endParaRPr lang="en-US" altLang="en-US">
              <a:latin typeface="Arial" charset="0"/>
              <a:ea typeface="MS PGothic" charset="-128"/>
            </a:endParaRPr>
          </a:p>
        </p:txBody>
      </p:sp>
    </p:spTree>
    <p:extLst>
      <p:ext uri="{BB962C8B-B14F-4D97-AF65-F5344CB8AC3E}">
        <p14:creationId xmlns:p14="http://schemas.microsoft.com/office/powerpoint/2010/main" val="726506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D67744-F0AE-0546-BEBE-339F3E4DA112}" type="slidenum">
              <a:rPr lang="en-US" smtClean="0"/>
              <a:t>46</a:t>
            </a:fld>
            <a:endParaRPr lang="en-US"/>
          </a:p>
        </p:txBody>
      </p:sp>
    </p:spTree>
    <p:extLst>
      <p:ext uri="{BB962C8B-B14F-4D97-AF65-F5344CB8AC3E}">
        <p14:creationId xmlns:p14="http://schemas.microsoft.com/office/powerpoint/2010/main" val="3878657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4D67744-F0AE-0546-BEBE-339F3E4DA112}" type="slidenum">
              <a:rPr lang="en-US" smtClean="0"/>
              <a:t>52</a:t>
            </a:fld>
            <a:endParaRPr lang="en-US"/>
          </a:p>
        </p:txBody>
      </p:sp>
    </p:spTree>
    <p:extLst>
      <p:ext uri="{BB962C8B-B14F-4D97-AF65-F5344CB8AC3E}">
        <p14:creationId xmlns:p14="http://schemas.microsoft.com/office/powerpoint/2010/main" val="556117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1536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D53C07E9-F86A-DE44-B93A-60AB47F153A2}" type="slidenum">
              <a:rPr lang="en-US" altLang="en-US">
                <a:latin typeface="Arial" charset="0"/>
                <a:ea typeface="MS PGothic" charset="-128"/>
              </a:rPr>
              <a:pPr/>
              <a:t>53</a:t>
            </a:fld>
            <a:endParaRPr lang="en-US" altLang="en-US">
              <a:latin typeface="Arial" charset="0"/>
              <a:ea typeface="MS PGothic" charset="-128"/>
            </a:endParaRPr>
          </a:p>
        </p:txBody>
      </p:sp>
    </p:spTree>
    <p:extLst>
      <p:ext uri="{BB962C8B-B14F-4D97-AF65-F5344CB8AC3E}">
        <p14:creationId xmlns:p14="http://schemas.microsoft.com/office/powerpoint/2010/main" val="967600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05966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70549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39630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657EF-69CE-49E1-8805-DEA886E9CD79}" type="slidenum">
              <a:rPr lang="en-US" smtClean="0"/>
              <a:t>76</a:t>
            </a:fld>
            <a:endParaRPr lang="en-US"/>
          </a:p>
        </p:txBody>
      </p:sp>
    </p:spTree>
    <p:extLst>
      <p:ext uri="{BB962C8B-B14F-4D97-AF65-F5344CB8AC3E}">
        <p14:creationId xmlns:p14="http://schemas.microsoft.com/office/powerpoint/2010/main" val="1153401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B052380E-826B-4D41-8716-EE1F0F777B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6B4DE0A7-8DE4-F94B-B982-E0A469D6C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8436" name="Slide Number Placeholder 3">
            <a:extLst>
              <a:ext uri="{FF2B5EF4-FFF2-40B4-BE49-F238E27FC236}">
                <a16:creationId xmlns:a16="http://schemas.microsoft.com/office/drawing/2014/main" id="{B866F84C-BE48-CB41-A993-525FC7FD2D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59E67E-EB1C-8D48-B2FF-E047EE63F03B}" type="slidenum">
              <a:rPr lang="en-US" altLang="en-US"/>
              <a:pPr/>
              <a:t>6</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B052380E-826B-4D41-8716-EE1F0F777B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6B4DE0A7-8DE4-F94B-B982-E0A469D6C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threshold plot shows that 3 clusters are most clearly visible in the pink, 5% opacity, and green, 10% opacity, scatterplots.</a:t>
            </a:r>
          </a:p>
          <a:p>
            <a:endParaRPr lang="en-US" altLang="en-US" dirty="0"/>
          </a:p>
        </p:txBody>
      </p:sp>
      <p:sp>
        <p:nvSpPr>
          <p:cNvPr id="18436" name="Slide Number Placeholder 3">
            <a:extLst>
              <a:ext uri="{FF2B5EF4-FFF2-40B4-BE49-F238E27FC236}">
                <a16:creationId xmlns:a16="http://schemas.microsoft.com/office/drawing/2014/main" id="{B866F84C-BE48-CB41-A993-525FC7FD2D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59E67E-EB1C-8D48-B2FF-E047EE63F03B}" type="slidenum">
              <a:rPr lang="en-US" altLang="en-US"/>
              <a:pPr/>
              <a:t>7</a:t>
            </a:fld>
            <a:endParaRPr lang="en-US" altLang="en-US"/>
          </a:p>
        </p:txBody>
      </p:sp>
    </p:spTree>
    <p:extLst>
      <p:ext uri="{BB962C8B-B14F-4D97-AF65-F5344CB8AC3E}">
        <p14:creationId xmlns:p14="http://schemas.microsoft.com/office/powerpoint/2010/main" val="191742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B052380E-826B-4D41-8716-EE1F0F777B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6B4DE0A7-8DE4-F94B-B982-E0A469D6C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3 clusters are significantly less visible in the blue, 1% opacity, scatterplot.</a:t>
            </a:r>
          </a:p>
          <a:p>
            <a:endParaRPr lang="en-US" altLang="en-US" dirty="0"/>
          </a:p>
        </p:txBody>
      </p:sp>
      <p:sp>
        <p:nvSpPr>
          <p:cNvPr id="18436" name="Slide Number Placeholder 3">
            <a:extLst>
              <a:ext uri="{FF2B5EF4-FFF2-40B4-BE49-F238E27FC236}">
                <a16:creationId xmlns:a16="http://schemas.microsoft.com/office/drawing/2014/main" id="{B866F84C-BE48-CB41-A993-525FC7FD2D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59E67E-EB1C-8D48-B2FF-E047EE63F03B}" type="slidenum">
              <a:rPr lang="en-US" altLang="en-US"/>
              <a:pPr/>
              <a:t>8</a:t>
            </a:fld>
            <a:endParaRPr lang="en-US" altLang="en-US"/>
          </a:p>
        </p:txBody>
      </p:sp>
    </p:spTree>
    <p:extLst>
      <p:ext uri="{BB962C8B-B14F-4D97-AF65-F5344CB8AC3E}">
        <p14:creationId xmlns:p14="http://schemas.microsoft.com/office/powerpoint/2010/main" val="1935119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B052380E-826B-4D41-8716-EE1F0F777B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6B4DE0A7-8DE4-F94B-B982-E0A469D6C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Finally, the clusters are not visible at all in the purple, 50% opacity, or orange, 100% opacity, scatterplots.</a:t>
            </a:r>
          </a:p>
          <a:p>
            <a:endParaRPr lang="en-US" altLang="en-US" dirty="0"/>
          </a:p>
        </p:txBody>
      </p:sp>
      <p:sp>
        <p:nvSpPr>
          <p:cNvPr id="18436" name="Slide Number Placeholder 3">
            <a:extLst>
              <a:ext uri="{FF2B5EF4-FFF2-40B4-BE49-F238E27FC236}">
                <a16:creationId xmlns:a16="http://schemas.microsoft.com/office/drawing/2014/main" id="{B866F84C-BE48-CB41-A993-525FC7FD2D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59E67E-EB1C-8D48-B2FF-E047EE63F03B}" type="slidenum">
              <a:rPr lang="en-US" altLang="en-US"/>
              <a:pPr/>
              <a:t>9</a:t>
            </a:fld>
            <a:endParaRPr lang="en-US" altLang="en-US"/>
          </a:p>
        </p:txBody>
      </p:sp>
    </p:spTree>
    <p:extLst>
      <p:ext uri="{BB962C8B-B14F-4D97-AF65-F5344CB8AC3E}">
        <p14:creationId xmlns:p14="http://schemas.microsoft.com/office/powerpoint/2010/main" val="1150361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CEA89237-12DD-F04D-B44F-F384410726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9734CB86-B18A-7B41-B95E-7B99F00616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Hence, we consider a second, density-based model, where input is the scatterplot itself.</a:t>
            </a:r>
          </a:p>
          <a:p>
            <a:endParaRPr lang="en-US" altLang="en-US" dirty="0"/>
          </a:p>
          <a:p>
            <a:r>
              <a:rPr lang="en-US" altLang="en-US" dirty="0"/>
              <a:t>The density-based model attempts to directly identify the relative visual density at which users will differentiate between clusters.</a:t>
            </a:r>
          </a:p>
          <a:p>
            <a:endParaRPr lang="en-US" altLang="en-US" dirty="0"/>
          </a:p>
        </p:txBody>
      </p:sp>
      <p:sp>
        <p:nvSpPr>
          <p:cNvPr id="24580" name="Slide Number Placeholder 3">
            <a:extLst>
              <a:ext uri="{FF2B5EF4-FFF2-40B4-BE49-F238E27FC236}">
                <a16:creationId xmlns:a16="http://schemas.microsoft.com/office/drawing/2014/main" id="{2BB2D669-A91E-6749-BFE7-22F83E2967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70CE4-624A-2C40-B95E-3180908A9680}" type="slidenum">
              <a:rPr lang="en-US" altLang="en-US"/>
              <a:pPr/>
              <a:t>10</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Contour tree is </a:t>
            </a:r>
            <a:r>
              <a:rPr lang="en-US" dirty="0" err="1"/>
              <a:t>Reeb</a:t>
            </a:r>
            <a:r>
              <a:rPr lang="en-US" dirty="0"/>
              <a:t> graph on simply connected domain</a:t>
            </a:r>
          </a:p>
        </p:txBody>
      </p:sp>
      <p:sp>
        <p:nvSpPr>
          <p:cNvPr id="4" name="Slide Number Placeholder 3"/>
          <p:cNvSpPr>
            <a:spLocks noGrp="1"/>
          </p:cNvSpPr>
          <p:nvPr>
            <p:ph type="sldNum" sz="quarter" idx="5"/>
          </p:nvPr>
        </p:nvSpPr>
        <p:spPr/>
        <p:txBody>
          <a:bodyPr/>
          <a:lstStyle/>
          <a:p>
            <a:fld id="{370657EF-69CE-49E1-8805-DEA886E9CD79}" type="slidenum">
              <a:rPr lang="en-US" smtClean="0"/>
              <a:t>11</a:t>
            </a:fld>
            <a:endParaRPr lang="en-US"/>
          </a:p>
        </p:txBody>
      </p:sp>
    </p:spTree>
    <p:extLst>
      <p:ext uri="{BB962C8B-B14F-4D97-AF65-F5344CB8AC3E}">
        <p14:creationId xmlns:p14="http://schemas.microsoft.com/office/powerpoint/2010/main" val="12820725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jpe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10" name="Rectangle 9"/>
          <p:cNvSpPr/>
          <p:nvPr userDrawn="1"/>
        </p:nvSpPr>
        <p:spPr bwMode="auto">
          <a:xfrm>
            <a:off x="0" y="0"/>
            <a:ext cx="12192000" cy="11430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pic>
        <p:nvPicPr>
          <p:cNvPr id="18" name="Picture 17"/>
          <p:cNvPicPr>
            <a:picLocks noChangeAspect="1"/>
          </p:cNvPicPr>
          <p:nvPr userDrawn="1"/>
        </p:nvPicPr>
        <p:blipFill>
          <a:blip r:embed="rId2">
            <a:clrChange>
              <a:clrFrom>
                <a:srgbClr val="FCFCFC"/>
              </a:clrFrom>
              <a:clrTo>
                <a:srgbClr val="FCFCFC">
                  <a:alpha val="0"/>
                </a:srgbClr>
              </a:clrTo>
            </a:clrChange>
          </a:blip>
          <a:stretch>
            <a:fillRect/>
          </a:stretch>
        </p:blipFill>
        <p:spPr>
          <a:xfrm>
            <a:off x="9922540" y="1093141"/>
            <a:ext cx="1804193" cy="1461441"/>
          </a:xfrm>
          <a:prstGeom prst="rect">
            <a:avLst/>
          </a:prstGeom>
        </p:spPr>
      </p:pic>
      <p:sp>
        <p:nvSpPr>
          <p:cNvPr id="2" name="Title 1"/>
          <p:cNvSpPr>
            <a:spLocks noGrp="1"/>
          </p:cNvSpPr>
          <p:nvPr>
            <p:ph type="ctrTitle"/>
          </p:nvPr>
        </p:nvSpPr>
        <p:spPr>
          <a:xfrm>
            <a:off x="749301" y="482600"/>
            <a:ext cx="8816145" cy="2360147"/>
          </a:xfrm>
          <a:prstGeom prst="rect">
            <a:avLst/>
          </a:prstGeom>
        </p:spPr>
        <p:txBody>
          <a:bodyPr>
            <a:normAutofit/>
          </a:bodyPr>
          <a:lstStyle>
            <a:lvl1pPr algn="l">
              <a:defRPr sz="5400" b="0" cap="small" baseline="0">
                <a:latin typeface="Nunito" pitchFamily="2" charset="77"/>
              </a:defRPr>
            </a:lvl1pPr>
          </a:lstStyle>
          <a:p>
            <a:r>
              <a:rPr lang="en-US" dirty="0"/>
              <a:t>Click to edit Master title style</a:t>
            </a:r>
          </a:p>
        </p:txBody>
      </p:sp>
      <p:sp>
        <p:nvSpPr>
          <p:cNvPr id="6" name="Rectangle 5"/>
          <p:cNvSpPr/>
          <p:nvPr userDrawn="1"/>
        </p:nvSpPr>
        <p:spPr bwMode="auto">
          <a:xfrm>
            <a:off x="802640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7" name="Rectangle 6"/>
          <p:cNvSpPr/>
          <p:nvPr userDrawn="1"/>
        </p:nvSpPr>
        <p:spPr bwMode="auto">
          <a:xfrm>
            <a:off x="2" y="5486400"/>
            <a:ext cx="4165601" cy="1371600"/>
          </a:xfrm>
          <a:prstGeom prst="rect">
            <a:avLst/>
          </a:prstGeom>
          <a:solidFill>
            <a:schemeClr val="bg1"/>
          </a:solidFill>
          <a:ln w="12700" cap="flat" cmpd="sng" algn="ctr">
            <a:solidFill>
              <a:schemeClr val="bg1"/>
            </a:solidFill>
            <a:prstDash val="solid"/>
            <a:round/>
            <a:headEnd type="none" w="med" len="med"/>
            <a:tailEnd type="triangle" w="med" len="med"/>
          </a:ln>
          <a:effectLst/>
        </p:spPr>
        <p:txBody>
          <a:bodyPr vert="horz" wrap="none" lIns="108724" tIns="54365" rIns="108724" bIns="54365" numCol="1" rtlCol="0" anchor="t" anchorCtr="0" compatLnSpc="1">
            <a:prstTxWarp prst="textNoShape">
              <a:avLst/>
            </a:prstTxWarp>
          </a:bodyPr>
          <a:lstStyle/>
          <a:p>
            <a:pPr marL="0" marR="0" indent="0" algn="ctr" defTabSz="1087251"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Gill Sans MT" panose="020B0502020104020203" pitchFamily="34" charset="0"/>
            </a:endParaRPr>
          </a:p>
        </p:txBody>
      </p:sp>
      <p:sp>
        <p:nvSpPr>
          <p:cNvPr id="9" name="Line 4"/>
          <p:cNvSpPr>
            <a:spLocks noChangeShapeType="1"/>
          </p:cNvSpPr>
          <p:nvPr userDrawn="1"/>
        </p:nvSpPr>
        <p:spPr bwMode="auto">
          <a:xfrm>
            <a:off x="749300" y="2903716"/>
            <a:ext cx="10693400" cy="0"/>
          </a:xfrm>
          <a:prstGeom prst="line">
            <a:avLst/>
          </a:prstGeom>
          <a:noFill/>
          <a:ln w="12700">
            <a:solidFill>
              <a:srgbClr val="969696"/>
            </a:solidFill>
            <a:round/>
            <a:headEnd/>
            <a:tailEnd/>
          </a:ln>
          <a:effectLst/>
        </p:spPr>
        <p:txBody>
          <a:bodyPr wrap="none" lIns="108754" tIns="54379" rIns="108754" bIns="54379" anchor="ctr"/>
          <a:lstStyle/>
          <a:p>
            <a:endParaRPr lang="en-US" sz="2400">
              <a:latin typeface="Gill Sans MT" panose="020B0502020104020203" pitchFamily="34" charset="0"/>
            </a:endParaRPr>
          </a:p>
        </p:txBody>
      </p:sp>
      <p:sp>
        <p:nvSpPr>
          <p:cNvPr id="4" name="Rectangle 3"/>
          <p:cNvSpPr/>
          <p:nvPr userDrawn="1"/>
        </p:nvSpPr>
        <p:spPr bwMode="auto">
          <a:xfrm>
            <a:off x="-1" y="5709138"/>
            <a:ext cx="12192001" cy="1172308"/>
          </a:xfrm>
          <a:prstGeom prst="rect">
            <a:avLst/>
          </a:prstGeom>
          <a:solidFill>
            <a:schemeClr val="tx1"/>
          </a:solidFill>
          <a:ln w="12700" cap="flat" cmpd="sng" algn="ctr">
            <a:solidFill>
              <a:schemeClr val="tx1"/>
            </a:solidFill>
            <a:prstDash val="solid"/>
            <a:round/>
            <a:headEnd type="none" w="med" len="med"/>
            <a:tailEnd type="triangle" w="med" len="med"/>
          </a:ln>
          <a:effectLst/>
        </p:spPr>
        <p:txBody>
          <a:bodyPr vert="horz" wrap="none" lIns="121916" tIns="60958" rIns="121916" bIns="60958" numCol="1" rtlCol="0" anchor="t" anchorCtr="0" compatLnSpc="1">
            <a:prstTxWarp prst="textNoShape">
              <a:avLst/>
            </a:prstTxWarp>
          </a:bodyPr>
          <a:lstStyle/>
          <a:p>
            <a:pPr marL="0" marR="0" indent="0" algn="ctr" defTabSz="1219108"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Gill Sans MT" panose="020B0502020104020203" pitchFamily="34" charset="0"/>
            </a:endParaRPr>
          </a:p>
        </p:txBody>
      </p:sp>
      <p:pic>
        <p:nvPicPr>
          <p:cNvPr id="12" name="Picture 2" descr="http://www.cspaul.com/publications/teasers/Cui.2010.TVCG.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3064" y="5723206"/>
            <a:ext cx="2110155"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3" name="Picture 4" descr="http://www.cspaul.com/publications/teasers/Popescu.2010.TVCG.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12840" y="5723206"/>
            <a:ext cx="1925052"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4" name="Picture 10" descr="http://www.cspaul.com/publications/teasers/Rosen.2011.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 y="5723206"/>
            <a:ext cx="2083441"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7" name="Picture 6" descr="http://www.cspaul.com/publications/teasers/Rosen.2008.TVCG.jp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2348"/>
          <a:stretch/>
        </p:blipFill>
        <p:spPr bwMode="auto">
          <a:xfrm>
            <a:off x="7408033" y="5723206"/>
            <a:ext cx="2157413" cy="1097280"/>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
        <p:nvSpPr>
          <p:cNvPr id="3" name="Subtitle 2"/>
          <p:cNvSpPr>
            <a:spLocks noGrp="1"/>
          </p:cNvSpPr>
          <p:nvPr>
            <p:ph type="subTitle" idx="1"/>
          </p:nvPr>
        </p:nvSpPr>
        <p:spPr>
          <a:xfrm>
            <a:off x="749301" y="3108960"/>
            <a:ext cx="10977432" cy="2377439"/>
          </a:xfrm>
        </p:spPr>
        <p:txBody>
          <a:bodyPr anchor="ctr">
            <a:normAutofit/>
          </a:bodyPr>
          <a:lstStyle>
            <a:lvl1pPr marL="0" indent="0" algn="l">
              <a:lnSpc>
                <a:spcPct val="100000"/>
              </a:lnSpc>
              <a:buNone/>
              <a:defRPr lang="en-US" sz="3600" dirty="0" smtClean="0">
                <a:latin typeface="Nunito" pitchFamily="2" charset="77"/>
              </a:defRPr>
            </a:lvl1pPr>
            <a:lvl2pPr marL="543624" indent="0" algn="ctr">
              <a:buNone/>
              <a:defRPr/>
            </a:lvl2pPr>
            <a:lvl3pPr marL="1087251" indent="0" algn="ctr">
              <a:buNone/>
              <a:defRPr/>
            </a:lvl3pPr>
            <a:lvl4pPr marL="1630878" indent="0" algn="ctr">
              <a:buNone/>
              <a:defRPr/>
            </a:lvl4pPr>
            <a:lvl5pPr marL="2174501" indent="0" algn="ctr">
              <a:buNone/>
              <a:defRPr/>
            </a:lvl5pPr>
            <a:lvl6pPr marL="2718126" indent="0" algn="ctr">
              <a:buNone/>
              <a:defRPr/>
            </a:lvl6pPr>
            <a:lvl7pPr marL="3261753" indent="0" algn="ctr">
              <a:buNone/>
              <a:defRPr/>
            </a:lvl7pPr>
            <a:lvl8pPr marL="3805374" indent="0" algn="ctr">
              <a:buNone/>
              <a:defRPr/>
            </a:lvl8pPr>
            <a:lvl9pPr marL="4349000" indent="0" algn="ctr">
              <a:buNone/>
              <a:defRPr/>
            </a:lvl9pPr>
          </a:lstStyle>
          <a:p>
            <a:r>
              <a:rPr lang="en-US" dirty="0"/>
              <a:t>Click to edit Master subtitle style</a:t>
            </a:r>
          </a:p>
        </p:txBody>
      </p:sp>
      <p:pic>
        <p:nvPicPr>
          <p:cNvPr id="5" name="Picture 4">
            <a:extLst>
              <a:ext uri="{FF2B5EF4-FFF2-40B4-BE49-F238E27FC236}">
                <a16:creationId xmlns:a16="http://schemas.microsoft.com/office/drawing/2014/main" id="{336388A3-243A-E342-9353-CE4A07088C2A}"/>
              </a:ext>
            </a:extLst>
          </p:cNvPr>
          <p:cNvPicPr>
            <a:picLocks noChangeAspect="1"/>
          </p:cNvPicPr>
          <p:nvPr userDrawn="1"/>
        </p:nvPicPr>
        <p:blipFill>
          <a:blip r:embed="rId7"/>
          <a:stretch>
            <a:fillRect/>
          </a:stretch>
        </p:blipFill>
        <p:spPr>
          <a:xfrm>
            <a:off x="6147513" y="5723206"/>
            <a:ext cx="1250899" cy="1097280"/>
          </a:xfrm>
          <a:prstGeom prst="rect">
            <a:avLst/>
          </a:prstGeom>
        </p:spPr>
      </p:pic>
      <p:pic>
        <p:nvPicPr>
          <p:cNvPr id="11" name="Picture 10">
            <a:extLst>
              <a:ext uri="{FF2B5EF4-FFF2-40B4-BE49-F238E27FC236}">
                <a16:creationId xmlns:a16="http://schemas.microsoft.com/office/drawing/2014/main" id="{BDD2377B-95D4-8E45-A6B0-6DC0A9B6E0AA}"/>
              </a:ext>
            </a:extLst>
          </p:cNvPr>
          <p:cNvPicPr>
            <a:picLocks noChangeAspect="1"/>
          </p:cNvPicPr>
          <p:nvPr userDrawn="1"/>
        </p:nvPicPr>
        <p:blipFill>
          <a:blip r:embed="rId8"/>
          <a:stretch>
            <a:fillRect/>
          </a:stretch>
        </p:blipFill>
        <p:spPr>
          <a:xfrm>
            <a:off x="10970140" y="5723206"/>
            <a:ext cx="1192696" cy="1097280"/>
          </a:xfrm>
          <a:prstGeom prst="rect">
            <a:avLst/>
          </a:prstGeom>
        </p:spPr>
      </p:pic>
      <p:pic>
        <p:nvPicPr>
          <p:cNvPr id="19" name="Picture 18">
            <a:extLst>
              <a:ext uri="{FF2B5EF4-FFF2-40B4-BE49-F238E27FC236}">
                <a16:creationId xmlns:a16="http://schemas.microsoft.com/office/drawing/2014/main" id="{BAFB2C84-C3D2-9E43-B9F4-236EC5DBC45E}"/>
              </a:ext>
            </a:extLst>
          </p:cNvPr>
          <p:cNvPicPr>
            <a:picLocks noChangeAspect="1"/>
          </p:cNvPicPr>
          <p:nvPr userDrawn="1"/>
        </p:nvPicPr>
        <p:blipFill>
          <a:blip r:embed="rId9"/>
          <a:stretch>
            <a:fillRect/>
          </a:stretch>
        </p:blipFill>
        <p:spPr>
          <a:xfrm>
            <a:off x="9575066" y="5723206"/>
            <a:ext cx="1385455" cy="1097280"/>
          </a:xfrm>
          <a:prstGeom prst="rect">
            <a:avLst/>
          </a:prstGeom>
        </p:spPr>
      </p:pic>
    </p:spTree>
    <p:extLst>
      <p:ext uri="{BB962C8B-B14F-4D97-AF65-F5344CB8AC3E}">
        <p14:creationId xmlns:p14="http://schemas.microsoft.com/office/powerpoint/2010/main" val="3948548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_content_10">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827732"/>
            <a:ext cx="6429179" cy="5202536"/>
          </a:xfrm>
        </p:spPr>
        <p:txBody>
          <a:bodyPr anchor="ctr"/>
          <a:lstStyle>
            <a:lvl1pPr marL="325922" indent="0" algn="r">
              <a:lnSpc>
                <a:spcPct val="100000"/>
              </a:lnSpc>
              <a:spcAft>
                <a:spcPts val="600"/>
              </a:spcAft>
              <a:buClr>
                <a:schemeClr val="bg1"/>
              </a:buClr>
              <a:buFont typeface="Arial" panose="020B0604020202020204" pitchFamily="34" charset="0"/>
              <a:buChar char="•"/>
              <a:defRPr sz="4000" u="sng" cap="small" baseline="0">
                <a:latin typeface="Nunito" pitchFamily="2" charset="77"/>
              </a:defRPr>
            </a:lvl1pPr>
            <a:lvl2pPr marL="325922" indent="0" algn="r">
              <a:lnSpc>
                <a:spcPct val="100000"/>
              </a:lnSpc>
              <a:buClr>
                <a:schemeClr val="bg1"/>
              </a:buClr>
              <a:buFont typeface="Arial" panose="020B0604020202020204" pitchFamily="34" charset="0"/>
              <a:buChar char="•"/>
              <a:defRPr sz="3199">
                <a:latin typeface="Nunito" pitchFamily="2" charset="77"/>
              </a:defRPr>
            </a:lvl2pPr>
            <a:lvl3pPr marL="325922" indent="0" algn="r">
              <a:buClr>
                <a:schemeClr val="bg1"/>
              </a:buClr>
              <a:defRPr sz="2400">
                <a:latin typeface="Nunito" pitchFamily="2" charset="77"/>
              </a:defRPr>
            </a:lvl3pPr>
            <a:lvl4pPr algn="r">
              <a:buClr>
                <a:schemeClr val="bg1"/>
              </a:buClr>
              <a:defRPr>
                <a:latin typeface="Nunito" pitchFamily="2" charset="77"/>
              </a:defRPr>
            </a:lvl4pPr>
            <a:lvl5pPr algn="r">
              <a:buClr>
                <a:schemeClr val="bg1"/>
              </a:buClr>
              <a:defRPr>
                <a:latin typeface="Nunito" pitchFamily="2" charset="77"/>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756587" y="6217920"/>
            <a:ext cx="6429179" cy="640080"/>
          </a:xfrm>
        </p:spPr>
        <p:txBody>
          <a:bodyPr anchor="ctr">
            <a:normAutofit/>
          </a:bodyPr>
          <a:lstStyle>
            <a:lvl1pPr marL="0" indent="0" algn="r">
              <a:lnSpc>
                <a:spcPct val="100000"/>
              </a:lnSpc>
              <a:spcBef>
                <a:spcPts val="0"/>
              </a:spcBef>
              <a:spcAft>
                <a:spcPts val="0"/>
              </a:spcAft>
              <a:buClr>
                <a:schemeClr val="bg1"/>
              </a:buClr>
              <a:buFont typeface="Arial" panose="020B0604020202020204" pitchFamily="34" charset="0"/>
              <a:buNone/>
              <a:defRPr sz="1266" u="none" kern="0"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6"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4399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enter_content_14">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0"/>
          </a:xfrm>
          <a:prstGeom prst="rect">
            <a:avLst/>
          </a:prstGeom>
          <a:solidFill>
            <a:schemeClr val="bg1"/>
          </a:solidFill>
          <a:ln w="12700" cap="flat" cmpd="sng" algn="ctr">
            <a:noFill/>
            <a:prstDash val="solid"/>
            <a:round/>
            <a:headEnd type="none" w="med" len="med"/>
            <a:tailEnd type="triangle" w="med" len="med"/>
          </a:ln>
          <a:effectLst/>
        </p:spPr>
        <p:txBody>
          <a:bodyPr vert="horz" wrap="none" lIns="121916" tIns="60958" rIns="121916" bIns="60958" numCol="1" rtlCol="0" anchor="t" anchorCtr="0" compatLnSpc="1">
            <a:prstTxWarp prst="textNoShape">
              <a:avLst/>
            </a:prstTxWarp>
          </a:bodyPr>
          <a:lstStyle/>
          <a:p>
            <a:pPr marL="0" marR="0" indent="0" algn="ctr" defTabSz="1219108"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1595575" y="827732"/>
            <a:ext cx="9000850" cy="5202536"/>
          </a:xfrm>
        </p:spPr>
        <p:txBody>
          <a:bodyPr anchor="ctr"/>
          <a:lstStyle>
            <a:lvl1pPr marL="0" indent="0" algn="ctr">
              <a:lnSpc>
                <a:spcPct val="90000"/>
              </a:lnSpc>
              <a:spcBef>
                <a:spcPts val="0"/>
              </a:spcBef>
              <a:spcAft>
                <a:spcPts val="844"/>
              </a:spcAft>
              <a:buClr>
                <a:schemeClr val="bg1"/>
              </a:buClr>
              <a:buSzPct val="25000"/>
              <a:buFont typeface="Arial" panose="020B0604020202020204" pitchFamily="34" charset="0"/>
              <a:buChar char="•"/>
              <a:tabLst/>
              <a:defRPr sz="4000" u="sng" cap="small" baseline="0">
                <a:latin typeface="Nunito" pitchFamily="2" charset="77"/>
              </a:defRPr>
            </a:lvl1pPr>
            <a:lvl2pPr marL="0" indent="0" algn="ctr" defTabSz="117469">
              <a:spcBef>
                <a:spcPts val="1266"/>
              </a:spcBef>
              <a:spcAft>
                <a:spcPts val="0"/>
              </a:spcAft>
              <a:buClr>
                <a:schemeClr val="bg1"/>
              </a:buClr>
              <a:buSzPct val="25000"/>
              <a:buFont typeface="Arial" panose="020B0604020202020204" pitchFamily="34" charset="0"/>
              <a:buChar char="•"/>
              <a:defRPr sz="3200">
                <a:latin typeface="Nunito" pitchFamily="2" charset="77"/>
              </a:defRPr>
            </a:lvl2pPr>
            <a:lvl3pPr marL="0" indent="0" algn="ctr">
              <a:buClr>
                <a:schemeClr val="bg1"/>
              </a:buClr>
              <a:buSzPct val="25000"/>
              <a:defRPr sz="2400">
                <a:latin typeface="Nunito" pitchFamily="2" charset="77"/>
              </a:defRPr>
            </a:lvl3pPr>
            <a:lvl4pPr algn="ctr">
              <a:buClr>
                <a:schemeClr val="bg1"/>
              </a:buClr>
              <a:buSzPct val="25000"/>
              <a:defRPr>
                <a:latin typeface="Nunito" pitchFamily="2" charset="77"/>
              </a:defRPr>
            </a:lvl4pPr>
            <a:lvl5pPr algn="ctr">
              <a:buClr>
                <a:schemeClr val="bg1"/>
              </a:buClr>
              <a:buSzPct val="25000"/>
              <a:defRPr>
                <a:latin typeface="Nunito" pitchFamily="2" charset="77"/>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10"/>
          </p:nvPr>
        </p:nvSpPr>
        <p:spPr>
          <a:xfrm>
            <a:off x="4740544" y="6217920"/>
            <a:ext cx="6429179" cy="640080"/>
          </a:xfrm>
        </p:spPr>
        <p:txBody>
          <a:bodyPr anchor="b">
            <a:norm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Gill Sans MT" panose="020B0502020104020203" pitchFamily="34" charset="0"/>
              </a:defRPr>
            </a:lvl1pPr>
            <a:lvl2pPr marL="0" indent="0" algn="r">
              <a:lnSpc>
                <a:spcPct val="100000"/>
              </a:lnSpc>
              <a:spcBef>
                <a:spcPts val="0"/>
              </a:spcBef>
              <a:spcAft>
                <a:spcPts val="0"/>
              </a:spcAft>
              <a:buClr>
                <a:schemeClr val="bg1"/>
              </a:buClr>
              <a:buFont typeface="Arial" panose="020B0604020202020204" pitchFamily="34" charset="0"/>
              <a:buChar char="•"/>
              <a:defRPr sz="1406" u="none">
                <a:latin typeface="Gill Sans MT" panose="020B0502020104020203" pitchFamily="34" charset="0"/>
              </a:defRPr>
            </a:lvl2pPr>
            <a:lvl3pPr marL="0" indent="0" algn="r">
              <a:lnSpc>
                <a:spcPct val="100000"/>
              </a:lnSpc>
              <a:spcBef>
                <a:spcPts val="0"/>
              </a:spcBef>
              <a:spcAft>
                <a:spcPts val="0"/>
              </a:spcAft>
              <a:buClr>
                <a:schemeClr val="bg1"/>
              </a:buClr>
              <a:defRPr sz="1266" u="none">
                <a:latin typeface="Gill Sans MT" panose="020B0502020104020203" pitchFamily="34" charset="0"/>
              </a:defRPr>
            </a:lvl3pPr>
            <a:lvl4pPr marL="0" indent="0" algn="r">
              <a:lnSpc>
                <a:spcPct val="100000"/>
              </a:lnSpc>
              <a:spcBef>
                <a:spcPts val="0"/>
              </a:spcBef>
              <a:spcAft>
                <a:spcPts val="0"/>
              </a:spcAft>
              <a:buClr>
                <a:schemeClr val="bg1"/>
              </a:buClr>
              <a:defRPr sz="984" u="none">
                <a:latin typeface="Gill Sans MT" panose="020B0502020104020203" pitchFamily="34" charset="0"/>
              </a:defRPr>
            </a:lvl4pPr>
            <a:lvl5pPr marL="0" indent="0" algn="r">
              <a:lnSpc>
                <a:spcPct val="100000"/>
              </a:lnSpc>
              <a:spcBef>
                <a:spcPts val="0"/>
              </a:spcBef>
              <a:spcAft>
                <a:spcPts val="0"/>
              </a:spcAft>
              <a:buClr>
                <a:schemeClr val="bg1"/>
              </a:buClr>
              <a:defRPr sz="984" u="none">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5081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w_title_14">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0"/>
          </a:xfrm>
          <a:prstGeom prst="rect">
            <a:avLst/>
          </a:prstGeom>
          <a:solidFill>
            <a:schemeClr val="bg1"/>
          </a:solidFill>
          <a:ln w="12700" cap="flat" cmpd="sng" algn="ctr">
            <a:noFill/>
            <a:prstDash val="solid"/>
            <a:round/>
            <a:headEnd type="none" w="med" len="med"/>
            <a:tailEnd type="triangle" w="med" len="med"/>
          </a:ln>
          <a:effectLst/>
        </p:spPr>
        <p:txBody>
          <a:bodyPr vert="horz" wrap="none" lIns="121916" tIns="60958" rIns="121916" bIns="60958" numCol="1" rtlCol="0" anchor="t" anchorCtr="0" compatLnSpc="1">
            <a:prstTxWarp prst="textNoShape">
              <a:avLst/>
            </a:prstTxWarp>
          </a:bodyPr>
          <a:lstStyle/>
          <a:p>
            <a:pPr marL="0" marR="0" indent="0" algn="ctr" defTabSz="1219108"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1595575" y="827732"/>
            <a:ext cx="9000850" cy="779612"/>
          </a:xfrm>
        </p:spPr>
        <p:txBody>
          <a:bodyPr anchor="ctr"/>
          <a:lstStyle>
            <a:lvl1pPr marL="0" indent="0" algn="ctr">
              <a:buClr>
                <a:schemeClr val="bg1"/>
              </a:buClr>
              <a:buSzPct val="25000"/>
              <a:buFont typeface="Arial" panose="020B0604020202020204" pitchFamily="34" charset="0"/>
              <a:buChar char="•"/>
              <a:tabLst/>
              <a:defRPr sz="4000" u="sng" cap="small" baseline="0">
                <a:latin typeface="Nunito" pitchFamily="2" charset="77"/>
              </a:defRPr>
            </a:lvl1pPr>
            <a:lvl2pPr marL="0" indent="0" algn="r" defTabSz="117469">
              <a:buClr>
                <a:schemeClr val="bg1"/>
              </a:buClr>
              <a:buSzPct val="25000"/>
              <a:buFont typeface="Arial" panose="020B0604020202020204" pitchFamily="34" charset="0"/>
              <a:buChar char="•"/>
              <a:defRPr sz="3200">
                <a:latin typeface="Gill Sans MT" panose="020B0502020104020203" pitchFamily="34" charset="0"/>
              </a:defRPr>
            </a:lvl2pPr>
            <a:lvl3pPr algn="r">
              <a:buClr>
                <a:schemeClr val="bg1"/>
              </a:buClr>
              <a:buSzPct val="25000"/>
              <a:defRPr sz="2400">
                <a:latin typeface="Gill Sans MT" panose="020B0502020104020203" pitchFamily="34" charset="0"/>
              </a:defRPr>
            </a:lvl3pPr>
            <a:lvl4pPr algn="r">
              <a:buClr>
                <a:schemeClr val="bg1"/>
              </a:buClr>
              <a:buSzPct val="25000"/>
              <a:defRPr>
                <a:latin typeface="Gill Sans MT" panose="020B0502020104020203" pitchFamily="34" charset="0"/>
              </a:defRPr>
            </a:lvl4pPr>
            <a:lvl5pPr algn="r">
              <a:buClr>
                <a:schemeClr val="bg1"/>
              </a:buClr>
              <a:buSzPct val="25000"/>
              <a:defRPr>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p:txBody>
      </p:sp>
      <p:sp>
        <p:nvSpPr>
          <p:cNvPr id="4" name="Content Placeholder 2"/>
          <p:cNvSpPr>
            <a:spLocks noGrp="1"/>
          </p:cNvSpPr>
          <p:nvPr>
            <p:ph sz="half" idx="10"/>
          </p:nvPr>
        </p:nvSpPr>
        <p:spPr>
          <a:xfrm>
            <a:off x="4756587" y="6259133"/>
            <a:ext cx="6429179" cy="598868"/>
          </a:xfrm>
        </p:spPr>
        <p:txBody>
          <a:bodyPr anchor="b">
            <a:norm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Nunito" pitchFamily="2" charset="77"/>
              </a:defRPr>
            </a:lvl1pPr>
            <a:lvl2pPr marL="0" indent="0" algn="r">
              <a:lnSpc>
                <a:spcPct val="100000"/>
              </a:lnSpc>
              <a:spcBef>
                <a:spcPts val="0"/>
              </a:spcBef>
              <a:spcAft>
                <a:spcPts val="0"/>
              </a:spcAft>
              <a:buClr>
                <a:schemeClr val="bg1"/>
              </a:buClr>
              <a:buFont typeface="Arial" panose="020B0604020202020204" pitchFamily="34" charset="0"/>
              <a:buChar char="•"/>
              <a:defRPr sz="1406" u="none">
                <a:latin typeface="Nunito" pitchFamily="2" charset="77"/>
              </a:defRPr>
            </a:lvl2pPr>
            <a:lvl3pPr marL="0" indent="0" algn="r">
              <a:lnSpc>
                <a:spcPct val="100000"/>
              </a:lnSpc>
              <a:spcBef>
                <a:spcPts val="0"/>
              </a:spcBef>
              <a:spcAft>
                <a:spcPts val="0"/>
              </a:spcAft>
              <a:buClr>
                <a:schemeClr val="bg1"/>
              </a:buClr>
              <a:defRPr sz="1266" u="none">
                <a:latin typeface="Nunito" pitchFamily="2" charset="77"/>
              </a:defRPr>
            </a:lvl3pPr>
            <a:lvl4pPr marL="0" indent="0" algn="r">
              <a:lnSpc>
                <a:spcPct val="100000"/>
              </a:lnSpc>
              <a:spcBef>
                <a:spcPts val="0"/>
              </a:spcBef>
              <a:spcAft>
                <a:spcPts val="0"/>
              </a:spcAft>
              <a:buClr>
                <a:schemeClr val="bg1"/>
              </a:buClr>
              <a:defRPr sz="984" u="none">
                <a:latin typeface="Nunito" pitchFamily="2" charset="77"/>
              </a:defRPr>
            </a:lvl4pPr>
            <a:lvl5pPr marL="0" indent="0" algn="r">
              <a:lnSpc>
                <a:spcPct val="100000"/>
              </a:lnSpc>
              <a:spcBef>
                <a:spcPts val="0"/>
              </a:spcBef>
              <a:spcAft>
                <a:spcPts val="0"/>
              </a:spcAft>
              <a:buClr>
                <a:schemeClr val="bg1"/>
              </a:buClr>
              <a:defRPr sz="984" u="none">
                <a:latin typeface="Nunito" pitchFamily="2" charset="77"/>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8552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ll_title">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0"/>
          </a:xfrm>
          <a:prstGeom prst="rect">
            <a:avLst/>
          </a:prstGeom>
          <a:solidFill>
            <a:schemeClr val="bg1"/>
          </a:solidFill>
          <a:ln w="12700" cap="flat" cmpd="sng" algn="ctr">
            <a:noFill/>
            <a:prstDash val="solid"/>
            <a:round/>
            <a:headEnd type="none" w="med" len="med"/>
            <a:tailEnd type="triangle" w="med" len="med"/>
          </a:ln>
          <a:effectLst/>
        </p:spPr>
        <p:txBody>
          <a:bodyPr vert="horz" wrap="none" lIns="121916" tIns="60958" rIns="121916" bIns="60958" numCol="1" rtlCol="0" anchor="t" anchorCtr="0" compatLnSpc="1">
            <a:prstTxWarp prst="textNoShape">
              <a:avLst/>
            </a:prstTxWarp>
          </a:bodyPr>
          <a:lstStyle/>
          <a:p>
            <a:pPr marL="0" marR="0" indent="0" algn="ctr" defTabSz="1219108"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838200" y="240632"/>
            <a:ext cx="10515600" cy="1366712"/>
          </a:xfrm>
        </p:spPr>
        <p:txBody>
          <a:bodyPr anchor="ctr"/>
          <a:lstStyle>
            <a:lvl1pPr marL="0" indent="0" algn="ctr">
              <a:buClr>
                <a:schemeClr val="bg1"/>
              </a:buClr>
              <a:buSzPct val="25000"/>
              <a:buFont typeface="Arial" panose="020B0604020202020204" pitchFamily="34" charset="0"/>
              <a:buChar char="•"/>
              <a:tabLst/>
              <a:defRPr sz="4000" u="sng" cap="small" baseline="0">
                <a:latin typeface="Nunito" pitchFamily="2" charset="77"/>
              </a:defRPr>
            </a:lvl1pPr>
            <a:lvl2pPr marL="0" indent="0" algn="r" defTabSz="117469">
              <a:buClr>
                <a:schemeClr val="bg1"/>
              </a:buClr>
              <a:buSzPct val="25000"/>
              <a:buFont typeface="Arial" panose="020B0604020202020204" pitchFamily="34" charset="0"/>
              <a:buChar char="•"/>
              <a:defRPr sz="3200">
                <a:latin typeface="Gill Sans MT" panose="020B0502020104020203" pitchFamily="34" charset="0"/>
              </a:defRPr>
            </a:lvl2pPr>
            <a:lvl3pPr algn="r">
              <a:buClr>
                <a:schemeClr val="bg1"/>
              </a:buClr>
              <a:buSzPct val="25000"/>
              <a:defRPr sz="2400">
                <a:latin typeface="Gill Sans MT" panose="020B0502020104020203" pitchFamily="34" charset="0"/>
              </a:defRPr>
            </a:lvl3pPr>
            <a:lvl4pPr algn="r">
              <a:buClr>
                <a:schemeClr val="bg1"/>
              </a:buClr>
              <a:buSzPct val="25000"/>
              <a:defRPr>
                <a:latin typeface="Gill Sans MT" panose="020B0502020104020203" pitchFamily="34" charset="0"/>
              </a:defRPr>
            </a:lvl4pPr>
            <a:lvl5pPr algn="r">
              <a:buClr>
                <a:schemeClr val="bg1"/>
              </a:buClr>
              <a:buSzPct val="25000"/>
              <a:defRPr>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p:txBody>
      </p:sp>
      <p:sp>
        <p:nvSpPr>
          <p:cNvPr id="4" name="Content Placeholder 2"/>
          <p:cNvSpPr>
            <a:spLocks noGrp="1"/>
          </p:cNvSpPr>
          <p:nvPr>
            <p:ph sz="half" idx="10"/>
          </p:nvPr>
        </p:nvSpPr>
        <p:spPr>
          <a:xfrm>
            <a:off x="4756587" y="6272011"/>
            <a:ext cx="6429179" cy="585989"/>
          </a:xfrm>
        </p:spPr>
        <p:txBody>
          <a:bodyPr anchor="b">
            <a:norm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Nunito" pitchFamily="2" charset="77"/>
              </a:defRPr>
            </a:lvl1pPr>
            <a:lvl2pPr marL="0" indent="0" algn="r">
              <a:lnSpc>
                <a:spcPct val="100000"/>
              </a:lnSpc>
              <a:spcBef>
                <a:spcPts val="0"/>
              </a:spcBef>
              <a:spcAft>
                <a:spcPts val="0"/>
              </a:spcAft>
              <a:buClr>
                <a:schemeClr val="bg1"/>
              </a:buClr>
              <a:buFont typeface="Arial" panose="020B0604020202020204" pitchFamily="34" charset="0"/>
              <a:buChar char="•"/>
              <a:defRPr sz="1406" u="none">
                <a:latin typeface="Nunito" pitchFamily="2" charset="77"/>
              </a:defRPr>
            </a:lvl2pPr>
            <a:lvl3pPr marL="0" indent="0" algn="r">
              <a:lnSpc>
                <a:spcPct val="100000"/>
              </a:lnSpc>
              <a:spcBef>
                <a:spcPts val="0"/>
              </a:spcBef>
              <a:spcAft>
                <a:spcPts val="0"/>
              </a:spcAft>
              <a:buClr>
                <a:schemeClr val="bg1"/>
              </a:buClr>
              <a:defRPr sz="1266" u="none">
                <a:latin typeface="Nunito" pitchFamily="2" charset="77"/>
              </a:defRPr>
            </a:lvl3pPr>
            <a:lvl4pPr marL="0" indent="0" algn="r">
              <a:lnSpc>
                <a:spcPct val="100000"/>
              </a:lnSpc>
              <a:spcBef>
                <a:spcPts val="0"/>
              </a:spcBef>
              <a:spcAft>
                <a:spcPts val="0"/>
              </a:spcAft>
              <a:buClr>
                <a:schemeClr val="bg1"/>
              </a:buClr>
              <a:defRPr sz="984" u="none">
                <a:latin typeface="Nunito" pitchFamily="2" charset="77"/>
              </a:defRPr>
            </a:lvl4pPr>
            <a:lvl5pPr marL="0" indent="0" algn="r">
              <a:lnSpc>
                <a:spcPct val="100000"/>
              </a:lnSpc>
              <a:spcBef>
                <a:spcPts val="0"/>
              </a:spcBef>
              <a:spcAft>
                <a:spcPts val="0"/>
              </a:spcAft>
              <a:buClr>
                <a:schemeClr val="bg1"/>
              </a:buClr>
              <a:defRPr sz="984" u="none">
                <a:latin typeface="Nunito" pitchFamily="2" charset="77"/>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8606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gh_title_14">
    <p:spTree>
      <p:nvGrpSpPr>
        <p:cNvPr id="1" name=""/>
        <p:cNvGrpSpPr/>
        <p:nvPr/>
      </p:nvGrpSpPr>
      <p:grpSpPr>
        <a:xfrm>
          <a:off x="0" y="0"/>
          <a:ext cx="0" cy="0"/>
          <a:chOff x="0" y="0"/>
          <a:chExt cx="0" cy="0"/>
        </a:xfrm>
      </p:grpSpPr>
      <p:sp>
        <p:nvSpPr>
          <p:cNvPr id="8" name="Rectangle 7"/>
          <p:cNvSpPr/>
          <p:nvPr userDrawn="1"/>
        </p:nvSpPr>
        <p:spPr bwMode="auto">
          <a:xfrm>
            <a:off x="0" y="482600"/>
            <a:ext cx="12192000" cy="508000"/>
          </a:xfrm>
          <a:prstGeom prst="rect">
            <a:avLst/>
          </a:prstGeom>
          <a:solidFill>
            <a:schemeClr val="bg1"/>
          </a:solidFill>
          <a:ln w="12700" cap="flat" cmpd="sng" algn="ctr">
            <a:noFill/>
            <a:prstDash val="solid"/>
            <a:round/>
            <a:headEnd type="none" w="med" len="med"/>
            <a:tailEnd type="triangle" w="med" len="med"/>
          </a:ln>
          <a:effectLst/>
        </p:spPr>
        <p:txBody>
          <a:bodyPr vert="horz" wrap="none" lIns="121916" tIns="60958" rIns="121916" bIns="60958" numCol="1" rtlCol="0" anchor="t" anchorCtr="0" compatLnSpc="1">
            <a:prstTxWarp prst="textNoShape">
              <a:avLst/>
            </a:prstTxWarp>
          </a:bodyPr>
          <a:lstStyle/>
          <a:p>
            <a:pPr marL="0" marR="0" indent="0" algn="ctr" defTabSz="1219108"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a:ln>
                <a:solidFill>
                  <a:srgbClr val="000000"/>
                </a:solidFill>
              </a:ln>
              <a:solidFill>
                <a:srgbClr val="000000"/>
              </a:solidFill>
              <a:effectLst/>
              <a:latin typeface="Gill Sans MT" panose="020B0502020104020203" pitchFamily="34" charset="0"/>
            </a:endParaRPr>
          </a:p>
        </p:txBody>
      </p:sp>
      <p:sp>
        <p:nvSpPr>
          <p:cNvPr id="3" name="Content Placeholder 2"/>
          <p:cNvSpPr>
            <a:spLocks noGrp="1"/>
          </p:cNvSpPr>
          <p:nvPr>
            <p:ph sz="half" idx="1"/>
          </p:nvPr>
        </p:nvSpPr>
        <p:spPr>
          <a:xfrm>
            <a:off x="838200" y="267891"/>
            <a:ext cx="10515600" cy="779612"/>
          </a:xfrm>
        </p:spPr>
        <p:txBody>
          <a:bodyPr anchor="ctr"/>
          <a:lstStyle>
            <a:lvl1pPr marL="0" indent="0" algn="ctr">
              <a:buClr>
                <a:schemeClr val="bg1"/>
              </a:buClr>
              <a:buSzPct val="25000"/>
              <a:buFont typeface="Arial" panose="020B0604020202020204" pitchFamily="34" charset="0"/>
              <a:buChar char="•"/>
              <a:tabLst/>
              <a:defRPr sz="4000" u="sng" cap="small" baseline="0">
                <a:latin typeface="Nunito" pitchFamily="2" charset="77"/>
              </a:defRPr>
            </a:lvl1pPr>
            <a:lvl2pPr marL="0" indent="0" algn="r" defTabSz="117469">
              <a:buClr>
                <a:schemeClr val="bg1"/>
              </a:buClr>
              <a:buSzPct val="25000"/>
              <a:buFont typeface="Arial" panose="020B0604020202020204" pitchFamily="34" charset="0"/>
              <a:buChar char="•"/>
              <a:defRPr sz="3200">
                <a:latin typeface="Gill Sans MT" panose="020B0502020104020203" pitchFamily="34" charset="0"/>
              </a:defRPr>
            </a:lvl2pPr>
            <a:lvl3pPr algn="r">
              <a:buClr>
                <a:schemeClr val="bg1"/>
              </a:buClr>
              <a:buSzPct val="25000"/>
              <a:defRPr sz="2400">
                <a:latin typeface="Gill Sans MT" panose="020B0502020104020203" pitchFamily="34" charset="0"/>
              </a:defRPr>
            </a:lvl3pPr>
            <a:lvl4pPr algn="r">
              <a:buClr>
                <a:schemeClr val="bg1"/>
              </a:buClr>
              <a:buSzPct val="25000"/>
              <a:defRPr>
                <a:latin typeface="Gill Sans MT" panose="020B0502020104020203" pitchFamily="34" charset="0"/>
              </a:defRPr>
            </a:lvl4pPr>
            <a:lvl5pPr algn="r">
              <a:buClr>
                <a:schemeClr val="bg1"/>
              </a:buClr>
              <a:buSzPct val="25000"/>
              <a:defRPr>
                <a:latin typeface="Gill Sans MT" panose="020B0502020104020203" pitchFamily="34" charset="0"/>
              </a:defRPr>
            </a:lvl5pPr>
            <a:lvl6pPr>
              <a:defRPr/>
            </a:lvl6pPr>
            <a:lvl7pPr>
              <a:defRPr/>
            </a:lvl7pPr>
            <a:lvl8pPr>
              <a:defRPr/>
            </a:lvl8pPr>
            <a:lvl9pPr>
              <a:defRPr/>
            </a:lvl9pPr>
          </a:lstStyle>
          <a:p>
            <a:pPr lvl="0"/>
            <a:r>
              <a:rPr lang="en-US" dirty="0"/>
              <a:t>Click to edit Master text styles</a:t>
            </a:r>
          </a:p>
        </p:txBody>
      </p:sp>
      <p:sp>
        <p:nvSpPr>
          <p:cNvPr id="4" name="Content Placeholder 2"/>
          <p:cNvSpPr>
            <a:spLocks noGrp="1"/>
          </p:cNvSpPr>
          <p:nvPr>
            <p:ph sz="half" idx="10"/>
          </p:nvPr>
        </p:nvSpPr>
        <p:spPr>
          <a:xfrm>
            <a:off x="4756587" y="6259132"/>
            <a:ext cx="6429179" cy="597439"/>
          </a:xfrm>
        </p:spPr>
        <p:txBody>
          <a:bodyPr anchor="b">
            <a:norm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Nunito" pitchFamily="2" charset="77"/>
              </a:defRPr>
            </a:lvl1pPr>
            <a:lvl2pPr marL="0" indent="0" algn="r">
              <a:lnSpc>
                <a:spcPct val="100000"/>
              </a:lnSpc>
              <a:spcBef>
                <a:spcPts val="0"/>
              </a:spcBef>
              <a:spcAft>
                <a:spcPts val="0"/>
              </a:spcAft>
              <a:buClr>
                <a:schemeClr val="bg1"/>
              </a:buClr>
              <a:buFont typeface="Arial" panose="020B0604020202020204" pitchFamily="34" charset="0"/>
              <a:buChar char="•"/>
              <a:defRPr sz="1406" u="none">
                <a:latin typeface="Nunito" pitchFamily="2" charset="77"/>
              </a:defRPr>
            </a:lvl2pPr>
            <a:lvl3pPr marL="0" indent="0" algn="r">
              <a:lnSpc>
                <a:spcPct val="100000"/>
              </a:lnSpc>
              <a:spcBef>
                <a:spcPts val="0"/>
              </a:spcBef>
              <a:spcAft>
                <a:spcPts val="0"/>
              </a:spcAft>
              <a:buClr>
                <a:schemeClr val="bg1"/>
              </a:buClr>
              <a:defRPr sz="1266" u="none">
                <a:latin typeface="Nunito" pitchFamily="2" charset="77"/>
              </a:defRPr>
            </a:lvl3pPr>
            <a:lvl4pPr marL="0" indent="0" algn="r">
              <a:lnSpc>
                <a:spcPct val="100000"/>
              </a:lnSpc>
              <a:spcBef>
                <a:spcPts val="0"/>
              </a:spcBef>
              <a:spcAft>
                <a:spcPts val="0"/>
              </a:spcAft>
              <a:buClr>
                <a:schemeClr val="bg1"/>
              </a:buClr>
              <a:defRPr sz="984" u="none">
                <a:latin typeface="Nunito" pitchFamily="2" charset="77"/>
              </a:defRPr>
            </a:lvl4pPr>
            <a:lvl5pPr marL="0" indent="0" algn="r">
              <a:lnSpc>
                <a:spcPct val="100000"/>
              </a:lnSpc>
              <a:spcBef>
                <a:spcPts val="0"/>
              </a:spcBef>
              <a:spcAft>
                <a:spcPts val="0"/>
              </a:spcAft>
              <a:buClr>
                <a:schemeClr val="bg1"/>
              </a:buClr>
              <a:defRPr sz="984" u="none">
                <a:latin typeface="Nunito" pitchFamily="2" charset="77"/>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620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Content Placeholder 2"/>
          <p:cNvSpPr>
            <a:spLocks noGrp="1"/>
          </p:cNvSpPr>
          <p:nvPr>
            <p:ph sz="half" idx="10"/>
          </p:nvPr>
        </p:nvSpPr>
        <p:spPr>
          <a:xfrm>
            <a:off x="4756587" y="6259133"/>
            <a:ext cx="6429179" cy="598868"/>
          </a:xfrm>
        </p:spPr>
        <p:txBody>
          <a:bodyPr anchor="b">
            <a:noAutofit/>
          </a:bodyPr>
          <a:lstStyle>
            <a:lvl1pPr marL="0" indent="0" algn="r">
              <a:lnSpc>
                <a:spcPct val="100000"/>
              </a:lnSpc>
              <a:spcBef>
                <a:spcPts val="0"/>
              </a:spcBef>
              <a:spcAft>
                <a:spcPts val="0"/>
              </a:spcAft>
              <a:buClr>
                <a:schemeClr val="bg1"/>
              </a:buClr>
              <a:buFont typeface="Arial" panose="020B0604020202020204" pitchFamily="34" charset="0"/>
              <a:buChar char="•"/>
              <a:defRPr sz="1687" u="none" cap="small" baseline="0">
                <a:latin typeface="Nunito" pitchFamily="2" charset="77"/>
              </a:defRPr>
            </a:lvl1pPr>
            <a:lvl2pPr marL="0" indent="0" algn="r">
              <a:lnSpc>
                <a:spcPct val="100000"/>
              </a:lnSpc>
              <a:spcBef>
                <a:spcPts val="0"/>
              </a:spcBef>
              <a:spcAft>
                <a:spcPts val="0"/>
              </a:spcAft>
              <a:buClr>
                <a:schemeClr val="bg1"/>
              </a:buClr>
              <a:buFont typeface="Arial" panose="020B0604020202020204" pitchFamily="34" charset="0"/>
              <a:buChar char="•"/>
              <a:defRPr sz="1406" u="none">
                <a:latin typeface="Nunito" pitchFamily="2" charset="77"/>
              </a:defRPr>
            </a:lvl2pPr>
            <a:lvl3pPr marL="0" indent="0" algn="r">
              <a:lnSpc>
                <a:spcPct val="100000"/>
              </a:lnSpc>
              <a:spcBef>
                <a:spcPts val="0"/>
              </a:spcBef>
              <a:spcAft>
                <a:spcPts val="0"/>
              </a:spcAft>
              <a:buClr>
                <a:schemeClr val="bg1"/>
              </a:buClr>
              <a:defRPr sz="1266" u="none">
                <a:latin typeface="Nunito" pitchFamily="2" charset="77"/>
              </a:defRPr>
            </a:lvl3pPr>
            <a:lvl4pPr marL="0" indent="0" algn="r">
              <a:lnSpc>
                <a:spcPct val="100000"/>
              </a:lnSpc>
              <a:spcBef>
                <a:spcPts val="0"/>
              </a:spcBef>
              <a:spcAft>
                <a:spcPts val="0"/>
              </a:spcAft>
              <a:buClr>
                <a:schemeClr val="bg1"/>
              </a:buClr>
              <a:defRPr sz="984" u="none">
                <a:latin typeface="Nunito" pitchFamily="2" charset="77"/>
              </a:defRPr>
            </a:lvl4pPr>
            <a:lvl5pPr marL="0" indent="0" algn="r">
              <a:lnSpc>
                <a:spcPct val="100000"/>
              </a:lnSpc>
              <a:spcBef>
                <a:spcPts val="0"/>
              </a:spcBef>
              <a:spcAft>
                <a:spcPts val="0"/>
              </a:spcAft>
              <a:buClr>
                <a:schemeClr val="bg1"/>
              </a:buClr>
              <a:defRPr sz="984" u="none">
                <a:latin typeface="Nunito" pitchFamily="2" charset="77"/>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305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90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63084" y="4406265"/>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5333"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963084" y="2907031"/>
            <a:ext cx="10363200" cy="1499236"/>
          </a:xfrm>
          <a:prstGeom prst="rect">
            <a:avLst/>
          </a:prstGeom>
          <a:noFill/>
          <a:ln>
            <a:noFill/>
          </a:ln>
        </p:spPr>
        <p:txBody>
          <a:bodyPr spcFirstLastPara="1" wrap="square" lIns="91425" tIns="45700" rIns="91425" bIns="45700" anchor="b" anchorCtr="0">
            <a:noAutofit/>
          </a:bodyPr>
          <a:lstStyle>
            <a:lvl1pPr marL="609585" lvl="0" indent="-304792" algn="l">
              <a:spcBef>
                <a:spcPts val="533"/>
              </a:spcBef>
              <a:spcAft>
                <a:spcPts val="0"/>
              </a:spcAft>
              <a:buClr>
                <a:srgbClr val="888888"/>
              </a:buClr>
              <a:buSzPts val="2000"/>
              <a:buNone/>
              <a:defRPr sz="2667">
                <a:solidFill>
                  <a:srgbClr val="888888"/>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sp>
        <p:nvSpPr>
          <p:cNvPr id="26" name="Google Shape;26;p4"/>
          <p:cNvSpPr txBox="1">
            <a:spLocks noGrp="1"/>
          </p:cNvSpPr>
          <p:nvPr>
            <p:ph type="dt" idx="10"/>
          </p:nvPr>
        </p:nvSpPr>
        <p:spPr>
          <a:xfrm>
            <a:off x="609600" y="6356986"/>
            <a:ext cx="2844800" cy="36385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165600" y="6356986"/>
            <a:ext cx="3860800" cy="36385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737600" y="6356986"/>
            <a:ext cx="2844800" cy="36385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6420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11">
            <a:clrChange>
              <a:clrFrom>
                <a:srgbClr val="FCFCFC"/>
              </a:clrFrom>
              <a:clrTo>
                <a:srgbClr val="FCFCFC">
                  <a:alpha val="0"/>
                </a:srgbClr>
              </a:clrTo>
            </a:clrChange>
          </a:blip>
          <a:stretch>
            <a:fillRect/>
          </a:stretch>
        </p:blipFill>
        <p:spPr>
          <a:xfrm>
            <a:off x="11187441" y="6048131"/>
            <a:ext cx="1004559" cy="803672"/>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39BF48-6E0A-4E37-BB05-8DF70571673D}" type="datetimeFigureOut">
              <a:rPr lang="en-US" smtClean="0"/>
              <a:t>5/17/22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9DC48-6C90-4ACC-914B-6AEB40FF287F}" type="slidenum">
              <a:rPr lang="en-US" smtClean="0"/>
              <a:t>‹#›</a:t>
            </a:fld>
            <a:endParaRPr lang="en-US"/>
          </a:p>
        </p:txBody>
      </p:sp>
    </p:spTree>
    <p:extLst>
      <p:ext uri="{BB962C8B-B14F-4D97-AF65-F5344CB8AC3E}">
        <p14:creationId xmlns:p14="http://schemas.microsoft.com/office/powerpoint/2010/main" val="506693941"/>
      </p:ext>
    </p:extLst>
  </p:cSld>
  <p:clrMap bg1="lt1" tx1="dk1" bg2="lt2" tx2="dk2" accent1="accent1" accent2="accent2" accent3="accent3" accent4="accent4" accent5="accent5" accent6="accent6" hlink="hlink" folHlink="folHlink"/>
  <p:sldLayoutIdLst>
    <p:sldLayoutId id="2147483759" r:id="rId1"/>
    <p:sldLayoutId id="2147483689" r:id="rId2"/>
    <p:sldLayoutId id="2147483692" r:id="rId3"/>
    <p:sldLayoutId id="2147483700" r:id="rId4"/>
    <p:sldLayoutId id="2147483761" r:id="rId5"/>
    <p:sldLayoutId id="2147483703" r:id="rId6"/>
    <p:sldLayoutId id="2147483704" r:id="rId7"/>
    <p:sldLayoutId id="2147483684" r:id="rId8"/>
    <p:sldLayoutId id="2147483774" r:id="rId9"/>
  </p:sldLayoutIdLst>
  <p:txStyles>
    <p:titleStyle>
      <a:lvl1pPr algn="l" defTabSz="914353"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USFDataVisualization/tdv_workshop_2022/archive/refs/tags/v1.0.2.zi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oleObject" Target="../embeddings/oleObject4.bin"/><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ov"/><Relationship Id="rId1" Type="http://schemas.openxmlformats.org/officeDocument/2006/relationships/video" Target="NULL" TargetMode="External"/><Relationship Id="rId5" Type="http://schemas.openxmlformats.org/officeDocument/2006/relationships/image" Target="../media/image48.png"/><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USFDataVisualization/tdv_workshop_2022/archive/refs/tags/v1.0.2.zip"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oleObject" Target="../embeddings/oleObject1.bin"/><Relationship Id="rId7" Type="http://schemas.openxmlformats.org/officeDocument/2006/relationships/image" Target="../media/image18.tif"/><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emf"/><Relationship Id="rId4" Type="http://schemas.openxmlformats.org/officeDocument/2006/relationships/image" Target="../media/image15.emf"/><Relationship Id="rId9" Type="http://schemas.openxmlformats.org/officeDocument/2006/relationships/image" Target="../media/image20.png"/><Relationship Id="rId14" Type="http://schemas.openxmlformats.org/officeDocument/2006/relationships/image" Target="../media/image25.jpe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68.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63.png"/><Relationship Id="rId5" Type="http://schemas.openxmlformats.org/officeDocument/2006/relationships/image" Target="../media/image70.png"/><Relationship Id="rId10" Type="http://schemas.openxmlformats.org/officeDocument/2006/relationships/image" Target="../media/image62.png"/><Relationship Id="rId4" Type="http://schemas.openxmlformats.org/officeDocument/2006/relationships/image" Target="../media/image69.png"/><Relationship Id="rId9" Type="http://schemas.openxmlformats.org/officeDocument/2006/relationships/image" Target="../media/image61.png"/><Relationship Id="rId1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USFDataVisualization/tdv_workshop_2022/archive/refs/tags/v1.0.2.zip"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79.tiff"/><Relationship Id="rId4" Type="http://schemas.openxmlformats.org/officeDocument/2006/relationships/image" Target="../media/image78.tiff"/></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87.em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5.xml"/><Relationship Id="rId4" Type="http://schemas.openxmlformats.org/officeDocument/2006/relationships/image" Target="../media/image94.emf"/></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USFDataVisualization/tdv_workshop_2022/archive/refs/tags/v1.0.2.zip"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710.png"/><Relationship Id="rId7" Type="http://schemas.openxmlformats.org/officeDocument/2006/relationships/image" Target="../media/image23.png"/><Relationship Id="rId2"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225.png"/><Relationship Id="rId11" Type="http://schemas.openxmlformats.org/officeDocument/2006/relationships/image" Target="../media/image950.png"/><Relationship Id="rId5" Type="http://schemas.openxmlformats.org/officeDocument/2006/relationships/image" Target="../media/image215.png"/><Relationship Id="rId10" Type="http://schemas.openxmlformats.org/officeDocument/2006/relationships/image" Target="../media/image260.png"/><Relationship Id="rId4" Type="http://schemas.openxmlformats.org/officeDocument/2006/relationships/image" Target="../media/image208.png"/><Relationship Id="rId9" Type="http://schemas.openxmlformats.org/officeDocument/2006/relationships/image" Target="../media/image250.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7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6.xml"/><Relationship Id="rId5" Type="http://schemas.openxmlformats.org/officeDocument/2006/relationships/image" Target="../media/image320.png"/><Relationship Id="rId4" Type="http://schemas.openxmlformats.org/officeDocument/2006/relationships/image" Target="../media/image310.png"/></Relationships>
</file>

<file path=ppt/slides/_rels/slide7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6.xml"/><Relationship Id="rId4" Type="http://schemas.openxmlformats.org/officeDocument/2006/relationships/image" Target="../media/image350.png"/></Relationships>
</file>

<file path=ppt/slides/_rels/slide7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USFDataVisualization/MapperOnGraphs" TargetMode="External"/><Relationship Id="rId2" Type="http://schemas.openxmlformats.org/officeDocument/2006/relationships/hyperlink" Target="https://ee2a6h-g7h7n4.github.io/MapperOnGraphsDemo/"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topoinvis-workshop.github.io/2022/"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jpe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eg"/></Relationships>
</file>

<file path=ppt/slides/_rels/slide76.xml.rels><?xml version="1.0" encoding="UTF-8" standalone="yes"?>
<Relationships xmlns="http://schemas.openxmlformats.org/package/2006/relationships"><Relationship Id="rId8" Type="http://schemas.openxmlformats.org/officeDocument/2006/relationships/image" Target="../media/image113.tiff"/><Relationship Id="rId13" Type="http://schemas.openxmlformats.org/officeDocument/2006/relationships/image" Target="../media/image118.tiff"/><Relationship Id="rId18" Type="http://schemas.openxmlformats.org/officeDocument/2006/relationships/image" Target="../media/image123.jpeg"/><Relationship Id="rId26" Type="http://schemas.openxmlformats.org/officeDocument/2006/relationships/image" Target="../media/image131.jpeg"/><Relationship Id="rId3" Type="http://schemas.openxmlformats.org/officeDocument/2006/relationships/image" Target="../media/image105.png"/><Relationship Id="rId21" Type="http://schemas.openxmlformats.org/officeDocument/2006/relationships/image" Target="../media/image126.jpeg"/><Relationship Id="rId7" Type="http://schemas.openxmlformats.org/officeDocument/2006/relationships/image" Target="../media/image112.tiff"/><Relationship Id="rId12" Type="http://schemas.openxmlformats.org/officeDocument/2006/relationships/image" Target="../media/image117.tiff"/><Relationship Id="rId17" Type="http://schemas.openxmlformats.org/officeDocument/2006/relationships/image" Target="../media/image122.jpeg"/><Relationship Id="rId25" Type="http://schemas.openxmlformats.org/officeDocument/2006/relationships/image" Target="../media/image130.jpeg"/><Relationship Id="rId2" Type="http://schemas.openxmlformats.org/officeDocument/2006/relationships/notesSlide" Target="../notesSlides/notesSlide38.xml"/><Relationship Id="rId16" Type="http://schemas.openxmlformats.org/officeDocument/2006/relationships/image" Target="../media/image121.tiff"/><Relationship Id="rId20" Type="http://schemas.openxmlformats.org/officeDocument/2006/relationships/image" Target="../media/image125.jpeg"/><Relationship Id="rId29" Type="http://schemas.openxmlformats.org/officeDocument/2006/relationships/image" Target="../media/image134.jpeg"/><Relationship Id="rId1" Type="http://schemas.openxmlformats.org/officeDocument/2006/relationships/slideLayout" Target="../slideLayouts/slideLayout5.xml"/><Relationship Id="rId6" Type="http://schemas.openxmlformats.org/officeDocument/2006/relationships/image" Target="../media/image111.tiff"/><Relationship Id="rId11" Type="http://schemas.openxmlformats.org/officeDocument/2006/relationships/image" Target="../media/image116.tiff"/><Relationship Id="rId24" Type="http://schemas.openxmlformats.org/officeDocument/2006/relationships/image" Target="../media/image129.jpeg"/><Relationship Id="rId5" Type="http://schemas.openxmlformats.org/officeDocument/2006/relationships/image" Target="../media/image110.tiff"/><Relationship Id="rId15" Type="http://schemas.openxmlformats.org/officeDocument/2006/relationships/image" Target="../media/image120.tiff"/><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tiff"/><Relationship Id="rId19" Type="http://schemas.openxmlformats.org/officeDocument/2006/relationships/image" Target="../media/image124.jpeg"/><Relationship Id="rId4" Type="http://schemas.openxmlformats.org/officeDocument/2006/relationships/image" Target="../media/image109.tiff"/><Relationship Id="rId9" Type="http://schemas.openxmlformats.org/officeDocument/2006/relationships/image" Target="../media/image114.tiff"/><Relationship Id="rId14" Type="http://schemas.openxmlformats.org/officeDocument/2006/relationships/image" Target="../media/image119.tiff"/><Relationship Id="rId22" Type="http://schemas.openxmlformats.org/officeDocument/2006/relationships/image" Target="../media/image127.jpeg"/><Relationship Id="rId27" Type="http://schemas.openxmlformats.org/officeDocument/2006/relationships/image" Target="../media/image132.jpeg"/></Relationships>
</file>

<file path=ppt/slides/_rels/slide77.xml.rels><?xml version="1.0" encoding="UTF-8" standalone="yes"?>
<Relationships xmlns="http://schemas.openxmlformats.org/package/2006/relationships"><Relationship Id="rId3" Type="http://schemas.openxmlformats.org/officeDocument/2006/relationships/hyperlink" Target="http://www.cspaul.com/" TargetMode="External"/><Relationship Id="rId2" Type="http://schemas.openxmlformats.org/officeDocument/2006/relationships/hyperlink" Target="mailto:prosen@usf.edu"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400" dirty="0"/>
              <a:t>Optimizing and Interacting with Information Visualizations Using Topological Data Analysis </a:t>
            </a:r>
          </a:p>
        </p:txBody>
      </p:sp>
      <p:sp>
        <p:nvSpPr>
          <p:cNvPr id="5" name="Subtitle 4"/>
          <p:cNvSpPr>
            <a:spLocks noGrp="1"/>
          </p:cNvSpPr>
          <p:nvPr>
            <p:ph type="subTitle" idx="1"/>
          </p:nvPr>
        </p:nvSpPr>
        <p:spPr/>
        <p:txBody>
          <a:bodyPr>
            <a:normAutofit/>
          </a:bodyPr>
          <a:lstStyle/>
          <a:p>
            <a:r>
              <a:rPr lang="en-US" dirty="0"/>
              <a:t>Paul Rosen</a:t>
            </a:r>
            <a:br>
              <a:rPr lang="en-US" dirty="0"/>
            </a:br>
            <a:r>
              <a:rPr lang="en-US" dirty="0"/>
              <a:t>Associate Professor</a:t>
            </a:r>
            <a:br>
              <a:rPr lang="en-US" dirty="0"/>
            </a:br>
            <a:r>
              <a:rPr lang="en-US" dirty="0"/>
              <a:t>University of South Florida</a:t>
            </a:r>
          </a:p>
          <a:p>
            <a:endParaRPr lang="en-US" dirty="0"/>
          </a:p>
        </p:txBody>
      </p:sp>
      <p:sp>
        <p:nvSpPr>
          <p:cNvPr id="6" name="TextBox 5">
            <a:extLst>
              <a:ext uri="{FF2B5EF4-FFF2-40B4-BE49-F238E27FC236}">
                <a16:creationId xmlns:a16="http://schemas.microsoft.com/office/drawing/2014/main" id="{AB351E67-F157-ADA5-B853-07E8AD7885E4}"/>
              </a:ext>
            </a:extLst>
          </p:cNvPr>
          <p:cNvSpPr txBox="1"/>
          <p:nvPr/>
        </p:nvSpPr>
        <p:spPr>
          <a:xfrm>
            <a:off x="1134226" y="4923196"/>
            <a:ext cx="9923548" cy="707886"/>
          </a:xfrm>
          <a:prstGeom prst="rect">
            <a:avLst/>
          </a:prstGeom>
          <a:noFill/>
        </p:spPr>
        <p:txBody>
          <a:bodyPr wrap="square">
            <a:spAutoFit/>
          </a:bodyPr>
          <a:lstStyle/>
          <a:p>
            <a:pPr algn="ctr"/>
            <a:r>
              <a:rPr lang="en-US" sz="2000" dirty="0"/>
              <a:t>Download Demo @ </a:t>
            </a:r>
          </a:p>
          <a:p>
            <a:pPr algn="ctr"/>
            <a:r>
              <a:rPr lang="en-US" sz="2000" dirty="0">
                <a:hlinkClick r:id="rId3"/>
              </a:rPr>
              <a:t>https://github.com/USFDataVisualization/tdv_workshop_2022/archive/refs/tags/v1.0.2.zip</a:t>
            </a:r>
            <a:r>
              <a:rPr lang="en-US" sz="2000" dirty="0"/>
              <a:t> </a:t>
            </a:r>
          </a:p>
        </p:txBody>
      </p:sp>
    </p:spTree>
    <p:extLst>
      <p:ext uri="{BB962C8B-B14F-4D97-AF65-F5344CB8AC3E}">
        <p14:creationId xmlns:p14="http://schemas.microsoft.com/office/powerpoint/2010/main" val="22199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4">
            <a:extLst>
              <a:ext uri="{FF2B5EF4-FFF2-40B4-BE49-F238E27FC236}">
                <a16:creationId xmlns:a16="http://schemas.microsoft.com/office/drawing/2014/main" id="{51E3DD9E-C421-2845-84D8-5619BF3E4A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5374" y="1607344"/>
            <a:ext cx="7236716" cy="513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4A92F566-474D-8448-9D8A-2E76D108749C}"/>
              </a:ext>
            </a:extLst>
          </p:cNvPr>
          <p:cNvSpPr>
            <a:spLocks noGrp="1"/>
          </p:cNvSpPr>
          <p:nvPr>
            <p:ph sz="half" idx="1"/>
          </p:nvPr>
        </p:nvSpPr>
        <p:spPr/>
        <p:txBody>
          <a:bodyPr>
            <a:normAutofit/>
          </a:bodyPr>
          <a:lstStyle/>
          <a:p>
            <a:r>
              <a:rPr lang="en-US" altLang="en-US" dirty="0"/>
              <a:t>Topology-Based Modeling: Density-based Model (Join Tree)</a:t>
            </a:r>
            <a:endParaRPr lang="en-US" dirty="0"/>
          </a:p>
        </p:txBody>
      </p:sp>
      <p:sp>
        <p:nvSpPr>
          <p:cNvPr id="4" name="Rectangle 3">
            <a:extLst>
              <a:ext uri="{FF2B5EF4-FFF2-40B4-BE49-F238E27FC236}">
                <a16:creationId xmlns:a16="http://schemas.microsoft.com/office/drawing/2014/main" id="{1449C96B-D94D-CB47-93A6-C40326037B35}"/>
              </a:ext>
            </a:extLst>
          </p:cNvPr>
          <p:cNvSpPr/>
          <p:nvPr/>
        </p:nvSpPr>
        <p:spPr>
          <a:xfrm>
            <a:off x="5481109" y="4114800"/>
            <a:ext cx="1320800" cy="1243013"/>
          </a:xfrm>
          <a:prstGeom prst="rect">
            <a:avLst/>
          </a:prstGeom>
          <a:solidFill>
            <a:schemeClr val="bg1">
              <a:alpha val="816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316657-FA4E-F047-9B74-5D061587A661}"/>
              </a:ext>
            </a:extLst>
          </p:cNvPr>
          <p:cNvSpPr/>
          <p:nvPr/>
        </p:nvSpPr>
        <p:spPr>
          <a:xfrm>
            <a:off x="5481109" y="2941320"/>
            <a:ext cx="1320800" cy="1173480"/>
          </a:xfrm>
          <a:prstGeom prst="rect">
            <a:avLst/>
          </a:prstGeom>
          <a:solidFill>
            <a:schemeClr val="bg1">
              <a:alpha val="816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4CAF44-4B06-3246-9A73-63EE31C59741}"/>
              </a:ext>
            </a:extLst>
          </p:cNvPr>
          <p:cNvSpPr/>
          <p:nvPr/>
        </p:nvSpPr>
        <p:spPr>
          <a:xfrm>
            <a:off x="5481109" y="1612969"/>
            <a:ext cx="1337692" cy="1313111"/>
          </a:xfrm>
          <a:prstGeom prst="rect">
            <a:avLst/>
          </a:prstGeom>
          <a:solidFill>
            <a:schemeClr val="bg1">
              <a:alpha val="816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05CECC-E780-4E46-BDC8-B5428D93B819}"/>
              </a:ext>
            </a:extLst>
          </p:cNvPr>
          <p:cNvSpPr/>
          <p:nvPr/>
        </p:nvSpPr>
        <p:spPr>
          <a:xfrm>
            <a:off x="5481109" y="5368773"/>
            <a:ext cx="1320800" cy="1309908"/>
          </a:xfrm>
          <a:prstGeom prst="rect">
            <a:avLst/>
          </a:prstGeom>
          <a:solidFill>
            <a:schemeClr val="bg1">
              <a:alpha val="816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93D082-0D4F-5E41-80F1-393BC890E744}"/>
              </a:ext>
            </a:extLst>
          </p:cNvPr>
          <p:cNvSpPr/>
          <p:nvPr/>
        </p:nvSpPr>
        <p:spPr>
          <a:xfrm>
            <a:off x="6803561" y="4114800"/>
            <a:ext cx="2663865" cy="677333"/>
          </a:xfrm>
          <a:prstGeom prst="rect">
            <a:avLst/>
          </a:prstGeom>
          <a:solidFill>
            <a:schemeClr val="bg1">
              <a:alpha val="816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1D230-AE67-A740-A29C-B05D3DF2982A}"/>
              </a:ext>
            </a:extLst>
          </p:cNvPr>
          <p:cNvSpPr/>
          <p:nvPr/>
        </p:nvSpPr>
        <p:spPr>
          <a:xfrm>
            <a:off x="6818801" y="4792134"/>
            <a:ext cx="2663865" cy="1886548"/>
          </a:xfrm>
          <a:prstGeom prst="rect">
            <a:avLst/>
          </a:prstGeom>
          <a:solidFill>
            <a:schemeClr val="bg1">
              <a:alpha val="816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92E296-7E3F-774C-8B4B-298F19AD0B69}"/>
              </a:ext>
            </a:extLst>
          </p:cNvPr>
          <p:cNvSpPr/>
          <p:nvPr/>
        </p:nvSpPr>
        <p:spPr>
          <a:xfrm>
            <a:off x="6803561" y="2306109"/>
            <a:ext cx="2663865" cy="1808690"/>
          </a:xfrm>
          <a:prstGeom prst="rect">
            <a:avLst/>
          </a:prstGeom>
          <a:solidFill>
            <a:schemeClr val="bg1">
              <a:alpha val="816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119DA0-9879-004C-9FF4-195820193FCB}"/>
              </a:ext>
            </a:extLst>
          </p:cNvPr>
          <p:cNvSpPr/>
          <p:nvPr/>
        </p:nvSpPr>
        <p:spPr>
          <a:xfrm>
            <a:off x="6818801" y="1628209"/>
            <a:ext cx="2663865" cy="677333"/>
          </a:xfrm>
          <a:prstGeom prst="rect">
            <a:avLst/>
          </a:prstGeom>
          <a:solidFill>
            <a:schemeClr val="bg1">
              <a:alpha val="816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Scalar Field</a:t>
            </a:r>
          </a:p>
        </p:txBody>
      </p:sp>
      <p:sp>
        <p:nvSpPr>
          <p:cNvPr id="4" name="Content Placeholder 3">
            <a:extLst>
              <a:ext uri="{FF2B5EF4-FFF2-40B4-BE49-F238E27FC236}">
                <a16:creationId xmlns:a16="http://schemas.microsoft.com/office/drawing/2014/main" id="{123CDD3C-A19B-2B4A-888F-B2C58D2C4BF7}"/>
              </a:ext>
            </a:extLst>
          </p:cNvPr>
          <p:cNvSpPr>
            <a:spLocks noGrp="1"/>
          </p:cNvSpPr>
          <p:nvPr>
            <p:ph sz="half" idx="10"/>
          </p:nvPr>
        </p:nvSpPr>
        <p:spPr/>
        <p:txBody>
          <a:bodyPr/>
          <a:lstStyle/>
          <a:p>
            <a:endParaRPr lang="en-US" dirty="0"/>
          </a:p>
        </p:txBody>
      </p:sp>
      <p:pic>
        <p:nvPicPr>
          <p:cNvPr id="27" name="Picture 26">
            <a:extLst>
              <a:ext uri="{FF2B5EF4-FFF2-40B4-BE49-F238E27FC236}">
                <a16:creationId xmlns:a16="http://schemas.microsoft.com/office/drawing/2014/main" id="{1B1E531B-FCFC-B94C-A3AE-CDC52603A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603" y="1695450"/>
            <a:ext cx="4228502" cy="3467100"/>
          </a:xfrm>
          <a:prstGeom prst="rect">
            <a:avLst/>
          </a:prstGeom>
        </p:spPr>
      </p:pic>
      <p:pic>
        <p:nvPicPr>
          <p:cNvPr id="662" name="Picture 661">
            <a:extLst>
              <a:ext uri="{FF2B5EF4-FFF2-40B4-BE49-F238E27FC236}">
                <a16:creationId xmlns:a16="http://schemas.microsoft.com/office/drawing/2014/main" id="{9775BC47-3286-D74C-B237-417ED6913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6059" y="1949450"/>
            <a:ext cx="2959100" cy="2959100"/>
          </a:xfrm>
          <a:prstGeom prst="rect">
            <a:avLst/>
          </a:prstGeom>
        </p:spPr>
      </p:pic>
    </p:spTree>
    <p:extLst>
      <p:ext uri="{BB962C8B-B14F-4D97-AF65-F5344CB8AC3E}">
        <p14:creationId xmlns:p14="http://schemas.microsoft.com/office/powerpoint/2010/main" val="180295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B1C16D-234C-B04A-8B55-1FABDEF48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002" y="2044899"/>
            <a:ext cx="3714750" cy="3657600"/>
          </a:xfrm>
          <a:prstGeom prst="rect">
            <a:avLst/>
          </a:prstGeom>
        </p:spPr>
      </p:pic>
      <p:pic>
        <p:nvPicPr>
          <p:cNvPr id="10" name="Picture 9">
            <a:extLst>
              <a:ext uri="{FF2B5EF4-FFF2-40B4-BE49-F238E27FC236}">
                <a16:creationId xmlns:a16="http://schemas.microsoft.com/office/drawing/2014/main" id="{DA36CE2D-D162-0E4E-95CF-1E1BDC5C1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626" y="2044899"/>
            <a:ext cx="3714750" cy="3657600"/>
          </a:xfrm>
          <a:prstGeom prst="rect">
            <a:avLst/>
          </a:prstGeom>
        </p:spPr>
      </p:pic>
      <p:pic>
        <p:nvPicPr>
          <p:cNvPr id="12" name="Picture 11">
            <a:extLst>
              <a:ext uri="{FF2B5EF4-FFF2-40B4-BE49-F238E27FC236}">
                <a16:creationId xmlns:a16="http://schemas.microsoft.com/office/drawing/2014/main" id="{F40CBA42-7846-6143-9309-6AE0D3DA0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249" y="2044899"/>
            <a:ext cx="3714750" cy="3657600"/>
          </a:xfrm>
          <a:prstGeom prst="rect">
            <a:avLst/>
          </a:prstGeom>
        </p:spPr>
      </p:pic>
      <p:sp>
        <p:nvSpPr>
          <p:cNvPr id="2" name="Content Placeholder 1"/>
          <p:cNvSpPr>
            <a:spLocks noGrp="1"/>
          </p:cNvSpPr>
          <p:nvPr>
            <p:ph sz="half" idx="1"/>
          </p:nvPr>
        </p:nvSpPr>
        <p:spPr/>
        <p:txBody>
          <a:bodyPr/>
          <a:lstStyle/>
          <a:p>
            <a:r>
              <a:rPr lang="en-US" dirty="0"/>
              <a:t>Critical Points</a:t>
            </a:r>
          </a:p>
        </p:txBody>
      </p:sp>
      <p:sp>
        <p:nvSpPr>
          <p:cNvPr id="5" name="Content Placeholder 4">
            <a:extLst>
              <a:ext uri="{FF2B5EF4-FFF2-40B4-BE49-F238E27FC236}">
                <a16:creationId xmlns:a16="http://schemas.microsoft.com/office/drawing/2014/main" id="{52F652CE-1B64-7945-86CB-92056DC41037}"/>
              </a:ext>
            </a:extLst>
          </p:cNvPr>
          <p:cNvSpPr>
            <a:spLocks noGrp="1"/>
          </p:cNvSpPr>
          <p:nvPr>
            <p:ph sz="half" idx="10"/>
          </p:nvPr>
        </p:nvSpPr>
        <p:spPr/>
        <p:txBody>
          <a:bodyPr/>
          <a:lstStyle/>
          <a:p>
            <a:endParaRPr lang="en-US" dirty="0"/>
          </a:p>
        </p:txBody>
      </p:sp>
      <p:sp>
        <p:nvSpPr>
          <p:cNvPr id="23" name="TextBox 22">
            <a:extLst>
              <a:ext uri="{FF2B5EF4-FFF2-40B4-BE49-F238E27FC236}">
                <a16:creationId xmlns:a16="http://schemas.microsoft.com/office/drawing/2014/main" id="{6603282E-548E-F44A-8F10-EC768D1F705E}"/>
              </a:ext>
            </a:extLst>
          </p:cNvPr>
          <p:cNvSpPr txBox="1"/>
          <p:nvPr/>
        </p:nvSpPr>
        <p:spPr>
          <a:xfrm>
            <a:off x="1257922" y="1836369"/>
            <a:ext cx="2108911" cy="461665"/>
          </a:xfrm>
          <a:prstGeom prst="rect">
            <a:avLst/>
          </a:prstGeom>
          <a:solidFill>
            <a:schemeClr val="bg1">
              <a:alpha val="75000"/>
            </a:schemeClr>
          </a:solidFill>
        </p:spPr>
        <p:txBody>
          <a:bodyPr wrap="none" rtlCol="0">
            <a:spAutoFit/>
          </a:bodyPr>
          <a:lstStyle/>
          <a:p>
            <a:r>
              <a:rPr lang="en-US" sz="2400" dirty="0"/>
              <a:t>Local Minimum</a:t>
            </a:r>
          </a:p>
        </p:txBody>
      </p:sp>
      <p:sp>
        <p:nvSpPr>
          <p:cNvPr id="24" name="TextBox 23">
            <a:extLst>
              <a:ext uri="{FF2B5EF4-FFF2-40B4-BE49-F238E27FC236}">
                <a16:creationId xmlns:a16="http://schemas.microsoft.com/office/drawing/2014/main" id="{699051B3-DC5E-C749-8CAF-F7121402FB45}"/>
              </a:ext>
            </a:extLst>
          </p:cNvPr>
          <p:cNvSpPr txBox="1"/>
          <p:nvPr/>
        </p:nvSpPr>
        <p:spPr>
          <a:xfrm>
            <a:off x="8802566" y="1836369"/>
            <a:ext cx="2154116" cy="461665"/>
          </a:xfrm>
          <a:prstGeom prst="rect">
            <a:avLst/>
          </a:prstGeom>
          <a:solidFill>
            <a:schemeClr val="bg1">
              <a:alpha val="75000"/>
            </a:schemeClr>
          </a:solidFill>
        </p:spPr>
        <p:txBody>
          <a:bodyPr wrap="none" rtlCol="0">
            <a:spAutoFit/>
          </a:bodyPr>
          <a:lstStyle/>
          <a:p>
            <a:r>
              <a:rPr lang="en-US" sz="2400" dirty="0"/>
              <a:t>Local Maximum</a:t>
            </a:r>
          </a:p>
        </p:txBody>
      </p:sp>
      <p:sp>
        <p:nvSpPr>
          <p:cNvPr id="25" name="TextBox 24">
            <a:extLst>
              <a:ext uri="{FF2B5EF4-FFF2-40B4-BE49-F238E27FC236}">
                <a16:creationId xmlns:a16="http://schemas.microsoft.com/office/drawing/2014/main" id="{D306EC63-8797-6848-8608-8DCB1CA37389}"/>
              </a:ext>
            </a:extLst>
          </p:cNvPr>
          <p:cNvSpPr txBox="1"/>
          <p:nvPr/>
        </p:nvSpPr>
        <p:spPr>
          <a:xfrm>
            <a:off x="5227526" y="1836369"/>
            <a:ext cx="1736950" cy="461665"/>
          </a:xfrm>
          <a:prstGeom prst="rect">
            <a:avLst/>
          </a:prstGeom>
          <a:solidFill>
            <a:schemeClr val="bg1">
              <a:alpha val="75000"/>
            </a:schemeClr>
          </a:solidFill>
        </p:spPr>
        <p:txBody>
          <a:bodyPr wrap="none" rtlCol="0">
            <a:spAutoFit/>
          </a:bodyPr>
          <a:lstStyle/>
          <a:p>
            <a:r>
              <a:rPr lang="en-US" sz="2400" dirty="0"/>
              <a:t>Saddle Point</a:t>
            </a:r>
          </a:p>
        </p:txBody>
      </p:sp>
    </p:spTree>
    <p:extLst>
      <p:ext uri="{BB962C8B-B14F-4D97-AF65-F5344CB8AC3E}">
        <p14:creationId xmlns:p14="http://schemas.microsoft.com/office/powerpoint/2010/main" val="385196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672903-4C83-D90A-A970-7D89F1432996}"/>
              </a:ext>
            </a:extLst>
          </p:cNvPr>
          <p:cNvSpPr>
            <a:spLocks noGrp="1"/>
          </p:cNvSpPr>
          <p:nvPr>
            <p:ph sz="half" idx="1"/>
          </p:nvPr>
        </p:nvSpPr>
        <p:spPr/>
        <p:txBody>
          <a:bodyPr/>
          <a:lstStyle/>
          <a:p>
            <a:r>
              <a:rPr lang="en-US" dirty="0"/>
              <a:t>Contour Topology</a:t>
            </a:r>
          </a:p>
        </p:txBody>
      </p:sp>
      <p:sp>
        <p:nvSpPr>
          <p:cNvPr id="3" name="Content Placeholder 2">
            <a:extLst>
              <a:ext uri="{FF2B5EF4-FFF2-40B4-BE49-F238E27FC236}">
                <a16:creationId xmlns:a16="http://schemas.microsoft.com/office/drawing/2014/main" id="{A7EC323F-2647-5565-7B26-A5CF3359757A}"/>
              </a:ext>
            </a:extLst>
          </p:cNvPr>
          <p:cNvSpPr>
            <a:spLocks noGrp="1"/>
          </p:cNvSpPr>
          <p:nvPr>
            <p:ph sz="half" idx="10"/>
          </p:nvPr>
        </p:nvSpPr>
        <p:spPr/>
        <p:txBody>
          <a:bodyPr/>
          <a:lstStyle/>
          <a:p>
            <a:endParaRPr lang="en-US"/>
          </a:p>
        </p:txBody>
      </p:sp>
      <p:grpSp>
        <p:nvGrpSpPr>
          <p:cNvPr id="14" name="Group 13">
            <a:extLst>
              <a:ext uri="{FF2B5EF4-FFF2-40B4-BE49-F238E27FC236}">
                <a16:creationId xmlns:a16="http://schemas.microsoft.com/office/drawing/2014/main" id="{0C3150A9-A71D-B974-5C52-F795F0CB53D0}"/>
              </a:ext>
            </a:extLst>
          </p:cNvPr>
          <p:cNvGrpSpPr/>
          <p:nvPr/>
        </p:nvGrpSpPr>
        <p:grpSpPr>
          <a:xfrm>
            <a:off x="3279717" y="1445246"/>
            <a:ext cx="5632566" cy="4656296"/>
            <a:chOff x="4373880" y="1885119"/>
            <a:chExt cx="2472805" cy="2467316"/>
          </a:xfrm>
        </p:grpSpPr>
        <p:sp>
          <p:nvSpPr>
            <p:cNvPr id="8" name="Freeform 7">
              <a:extLst>
                <a:ext uri="{FF2B5EF4-FFF2-40B4-BE49-F238E27FC236}">
                  <a16:creationId xmlns:a16="http://schemas.microsoft.com/office/drawing/2014/main" id="{D8A56B15-FD3F-39CB-FB9E-DB7732E0CDA2}"/>
                </a:ext>
              </a:extLst>
            </p:cNvPr>
            <p:cNvSpPr/>
            <p:nvPr/>
          </p:nvSpPr>
          <p:spPr>
            <a:xfrm>
              <a:off x="4373880" y="1885119"/>
              <a:ext cx="2472805" cy="2467316"/>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145" h="293164">
                  <a:moveTo>
                    <a:pt x="26970" y="3189"/>
                  </a:moveTo>
                  <a:cubicBezTo>
                    <a:pt x="4528" y="17096"/>
                    <a:pt x="-12885" y="110598"/>
                    <a:pt x="12663" y="136727"/>
                  </a:cubicBezTo>
                  <a:cubicBezTo>
                    <a:pt x="38211" y="162856"/>
                    <a:pt x="155012" y="140021"/>
                    <a:pt x="180256" y="159964"/>
                  </a:cubicBezTo>
                  <a:cubicBezTo>
                    <a:pt x="205500" y="179907"/>
                    <a:pt x="149038" y="234256"/>
                    <a:pt x="164130" y="256387"/>
                  </a:cubicBezTo>
                  <a:cubicBezTo>
                    <a:pt x="179222" y="278518"/>
                    <a:pt x="248974" y="296119"/>
                    <a:pt x="270810" y="292749"/>
                  </a:cubicBezTo>
                  <a:cubicBezTo>
                    <a:pt x="292646" y="289379"/>
                    <a:pt x="295071" y="279848"/>
                    <a:pt x="295145" y="236164"/>
                  </a:cubicBezTo>
                  <a:cubicBezTo>
                    <a:pt x="295219" y="192480"/>
                    <a:pt x="286664" y="61465"/>
                    <a:pt x="271253" y="30644"/>
                  </a:cubicBezTo>
                  <a:cubicBezTo>
                    <a:pt x="252847" y="-6168"/>
                    <a:pt x="183712" y="82401"/>
                    <a:pt x="147316" y="53284"/>
                  </a:cubicBezTo>
                  <a:cubicBezTo>
                    <a:pt x="110194" y="23586"/>
                    <a:pt x="49412" y="-10718"/>
                    <a:pt x="26970" y="318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8E613322-CCFE-01EE-3B81-3AFE627E8C4C}"/>
                </a:ext>
              </a:extLst>
            </p:cNvPr>
            <p:cNvSpPr/>
            <p:nvPr/>
          </p:nvSpPr>
          <p:spPr>
            <a:xfrm>
              <a:off x="4624141" y="2112166"/>
              <a:ext cx="2111468" cy="203346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42" h="291615">
                  <a:moveTo>
                    <a:pt x="21631" y="963"/>
                  </a:moveTo>
                  <a:cubicBezTo>
                    <a:pt x="-12" y="9307"/>
                    <a:pt x="-12628" y="97246"/>
                    <a:pt x="19314" y="120196"/>
                  </a:cubicBezTo>
                  <a:cubicBezTo>
                    <a:pt x="51256" y="143146"/>
                    <a:pt x="185242" y="114747"/>
                    <a:pt x="213284" y="138664"/>
                  </a:cubicBezTo>
                  <a:cubicBezTo>
                    <a:pt x="241326" y="162581"/>
                    <a:pt x="178868" y="238388"/>
                    <a:pt x="187566" y="263698"/>
                  </a:cubicBezTo>
                  <a:cubicBezTo>
                    <a:pt x="196264" y="289008"/>
                    <a:pt x="246033" y="294291"/>
                    <a:pt x="265471" y="290523"/>
                  </a:cubicBezTo>
                  <a:cubicBezTo>
                    <a:pt x="284909" y="286755"/>
                    <a:pt x="301722" y="282391"/>
                    <a:pt x="304194" y="241091"/>
                  </a:cubicBezTo>
                  <a:cubicBezTo>
                    <a:pt x="306666" y="199791"/>
                    <a:pt x="295713" y="73544"/>
                    <a:pt x="280302" y="42723"/>
                  </a:cubicBezTo>
                  <a:cubicBezTo>
                    <a:pt x="261896" y="5911"/>
                    <a:pt x="185567" y="99249"/>
                    <a:pt x="149171" y="70132"/>
                  </a:cubicBezTo>
                  <a:cubicBezTo>
                    <a:pt x="112049" y="40434"/>
                    <a:pt x="43274" y="-7381"/>
                    <a:pt x="21631" y="96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43B5652D-15F9-1611-91B2-2AB50018DF40}"/>
                </a:ext>
              </a:extLst>
            </p:cNvPr>
            <p:cNvSpPr/>
            <p:nvPr/>
          </p:nvSpPr>
          <p:spPr>
            <a:xfrm>
              <a:off x="4845595" y="2344832"/>
              <a:ext cx="877279" cy="55488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11232 w 294143"/>
                <a:gd name="connsiteY0" fmla="*/ 3 h 290655"/>
                <a:gd name="connsiteX1" fmla="*/ 28098 w 294143"/>
                <a:gd name="connsiteY1" fmla="*/ 71552 h 290655"/>
                <a:gd name="connsiteX2" fmla="*/ 202885 w 294143"/>
                <a:gd name="connsiteY2" fmla="*/ 137704 h 290655"/>
                <a:gd name="connsiteX3" fmla="*/ 177167 w 294143"/>
                <a:gd name="connsiteY3" fmla="*/ 262738 h 290655"/>
                <a:gd name="connsiteX4" fmla="*/ 255072 w 294143"/>
                <a:gd name="connsiteY4" fmla="*/ 289563 h 290655"/>
                <a:gd name="connsiteX5" fmla="*/ 293795 w 294143"/>
                <a:gd name="connsiteY5" fmla="*/ 240131 h 290655"/>
                <a:gd name="connsiteX6" fmla="*/ 269903 w 294143"/>
                <a:gd name="connsiteY6" fmla="*/ 41763 h 290655"/>
                <a:gd name="connsiteX7" fmla="*/ 138772 w 294143"/>
                <a:gd name="connsiteY7" fmla="*/ 69172 h 290655"/>
                <a:gd name="connsiteX8" fmla="*/ 11232 w 294143"/>
                <a:gd name="connsiteY8" fmla="*/ 3 h 290655"/>
                <a:gd name="connsiteX0" fmla="*/ 11232 w 294143"/>
                <a:gd name="connsiteY0" fmla="*/ 3 h 294971"/>
                <a:gd name="connsiteX1" fmla="*/ 28098 w 294143"/>
                <a:gd name="connsiteY1" fmla="*/ 71552 h 294971"/>
                <a:gd name="connsiteX2" fmla="*/ 202885 w 294143"/>
                <a:gd name="connsiteY2" fmla="*/ 137704 h 294971"/>
                <a:gd name="connsiteX3" fmla="*/ 255072 w 294143"/>
                <a:gd name="connsiteY3" fmla="*/ 289563 h 294971"/>
                <a:gd name="connsiteX4" fmla="*/ 293795 w 294143"/>
                <a:gd name="connsiteY4" fmla="*/ 240131 h 294971"/>
                <a:gd name="connsiteX5" fmla="*/ 269903 w 294143"/>
                <a:gd name="connsiteY5" fmla="*/ 41763 h 294971"/>
                <a:gd name="connsiteX6" fmla="*/ 138772 w 294143"/>
                <a:gd name="connsiteY6" fmla="*/ 69172 h 294971"/>
                <a:gd name="connsiteX7" fmla="*/ 11232 w 294143"/>
                <a:gd name="connsiteY7" fmla="*/ 3 h 294971"/>
                <a:gd name="connsiteX0" fmla="*/ 11232 w 297080"/>
                <a:gd name="connsiteY0" fmla="*/ 3 h 242013"/>
                <a:gd name="connsiteX1" fmla="*/ 28098 w 297080"/>
                <a:gd name="connsiteY1" fmla="*/ 71552 h 242013"/>
                <a:gd name="connsiteX2" fmla="*/ 202885 w 297080"/>
                <a:gd name="connsiteY2" fmla="*/ 137704 h 242013"/>
                <a:gd name="connsiteX3" fmla="*/ 293795 w 297080"/>
                <a:gd name="connsiteY3" fmla="*/ 240131 h 242013"/>
                <a:gd name="connsiteX4" fmla="*/ 269903 w 297080"/>
                <a:gd name="connsiteY4" fmla="*/ 41763 h 242013"/>
                <a:gd name="connsiteX5" fmla="*/ 138772 w 297080"/>
                <a:gd name="connsiteY5" fmla="*/ 69172 h 242013"/>
                <a:gd name="connsiteX6" fmla="*/ 11232 w 297080"/>
                <a:gd name="connsiteY6" fmla="*/ 3 h 242013"/>
                <a:gd name="connsiteX0" fmla="*/ 11232 w 271751"/>
                <a:gd name="connsiteY0" fmla="*/ 3 h 138060"/>
                <a:gd name="connsiteX1" fmla="*/ 28098 w 271751"/>
                <a:gd name="connsiteY1" fmla="*/ 71552 h 138060"/>
                <a:gd name="connsiteX2" fmla="*/ 202885 w 271751"/>
                <a:gd name="connsiteY2" fmla="*/ 137704 h 138060"/>
                <a:gd name="connsiteX3" fmla="*/ 269903 w 271751"/>
                <a:gd name="connsiteY3" fmla="*/ 41763 h 138060"/>
                <a:gd name="connsiteX4" fmla="*/ 138772 w 271751"/>
                <a:gd name="connsiteY4" fmla="*/ 69172 h 138060"/>
                <a:gd name="connsiteX5" fmla="*/ 11232 w 271751"/>
                <a:gd name="connsiteY5" fmla="*/ 3 h 138060"/>
                <a:gd name="connsiteX0" fmla="*/ 11232 w 206821"/>
                <a:gd name="connsiteY0" fmla="*/ 3 h 137706"/>
                <a:gd name="connsiteX1" fmla="*/ 28098 w 206821"/>
                <a:gd name="connsiteY1" fmla="*/ 71552 h 137706"/>
                <a:gd name="connsiteX2" fmla="*/ 202885 w 206821"/>
                <a:gd name="connsiteY2" fmla="*/ 137704 h 137706"/>
                <a:gd name="connsiteX3" fmla="*/ 138772 w 206821"/>
                <a:gd name="connsiteY3" fmla="*/ 69172 h 137706"/>
                <a:gd name="connsiteX4" fmla="*/ 11232 w 206821"/>
                <a:gd name="connsiteY4" fmla="*/ 3 h 137706"/>
                <a:gd name="connsiteX0" fmla="*/ 6912 w 142967"/>
                <a:gd name="connsiteY0" fmla="*/ 3 h 81277"/>
                <a:gd name="connsiteX1" fmla="*/ 23778 w 142967"/>
                <a:gd name="connsiteY1" fmla="*/ 71552 h 81277"/>
                <a:gd name="connsiteX2" fmla="*/ 81067 w 142967"/>
                <a:gd name="connsiteY2" fmla="*/ 75714 h 81277"/>
                <a:gd name="connsiteX3" fmla="*/ 134452 w 142967"/>
                <a:gd name="connsiteY3" fmla="*/ 69172 h 81277"/>
                <a:gd name="connsiteX4" fmla="*/ 6912 w 142967"/>
                <a:gd name="connsiteY4" fmla="*/ 3 h 81277"/>
                <a:gd name="connsiteX0" fmla="*/ 5711 w 126532"/>
                <a:gd name="connsiteY0" fmla="*/ 157 h 79575"/>
                <a:gd name="connsiteX1" fmla="*/ 22577 w 126532"/>
                <a:gd name="connsiteY1" fmla="*/ 71706 h 79575"/>
                <a:gd name="connsiteX2" fmla="*/ 79866 w 126532"/>
                <a:gd name="connsiteY2" fmla="*/ 75868 h 79575"/>
                <a:gd name="connsiteX3" fmla="*/ 116465 w 126532"/>
                <a:gd name="connsiteY3" fmla="*/ 55021 h 79575"/>
                <a:gd name="connsiteX4" fmla="*/ 5711 w 126532"/>
                <a:gd name="connsiteY4" fmla="*/ 157 h 7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32" h="79575">
                  <a:moveTo>
                    <a:pt x="5711" y="157"/>
                  </a:moveTo>
                  <a:cubicBezTo>
                    <a:pt x="-9937" y="2938"/>
                    <a:pt x="10218" y="59088"/>
                    <a:pt x="22577" y="71706"/>
                  </a:cubicBezTo>
                  <a:cubicBezTo>
                    <a:pt x="34936" y="84324"/>
                    <a:pt x="64218" y="78649"/>
                    <a:pt x="79866" y="75868"/>
                  </a:cubicBezTo>
                  <a:cubicBezTo>
                    <a:pt x="95514" y="73087"/>
                    <a:pt x="148407" y="77971"/>
                    <a:pt x="116465" y="55021"/>
                  </a:cubicBezTo>
                  <a:cubicBezTo>
                    <a:pt x="84523" y="32071"/>
                    <a:pt x="21359" y="-2624"/>
                    <a:pt x="5711" y="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FE522C6-CD5D-A8EE-1E8E-A82ABEABD78E}"/>
                </a:ext>
              </a:extLst>
            </p:cNvPr>
            <p:cNvSpPr/>
            <p:nvPr/>
          </p:nvSpPr>
          <p:spPr>
            <a:xfrm>
              <a:off x="6028082" y="2523717"/>
              <a:ext cx="574284" cy="155379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60" h="261441">
                  <a:moveTo>
                    <a:pt x="983" y="45628"/>
                  </a:moveTo>
                  <a:cubicBezTo>
                    <a:pt x="-10187" y="61618"/>
                    <a:pt x="77438" y="82832"/>
                    <a:pt x="81755" y="114160"/>
                  </a:cubicBezTo>
                  <a:cubicBezTo>
                    <a:pt x="86072" y="145488"/>
                    <a:pt x="23045" y="209222"/>
                    <a:pt x="26884" y="233599"/>
                  </a:cubicBezTo>
                  <a:cubicBezTo>
                    <a:pt x="30723" y="257976"/>
                    <a:pt x="85351" y="264192"/>
                    <a:pt x="104789" y="260424"/>
                  </a:cubicBezTo>
                  <a:cubicBezTo>
                    <a:pt x="124227" y="256656"/>
                    <a:pt x="141040" y="252292"/>
                    <a:pt x="143512" y="210992"/>
                  </a:cubicBezTo>
                  <a:cubicBezTo>
                    <a:pt x="145984" y="169692"/>
                    <a:pt x="135031" y="43445"/>
                    <a:pt x="119620" y="12624"/>
                  </a:cubicBezTo>
                  <a:cubicBezTo>
                    <a:pt x="101214" y="-24188"/>
                    <a:pt x="12153" y="29638"/>
                    <a:pt x="983" y="4562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5FDD0D9-DFA5-F766-356C-B6A506E89B60}"/>
                </a:ext>
              </a:extLst>
            </p:cNvPr>
            <p:cNvSpPr/>
            <p:nvPr/>
          </p:nvSpPr>
          <p:spPr>
            <a:xfrm>
              <a:off x="6309903" y="3409771"/>
              <a:ext cx="143274" cy="50545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2977 w 117217"/>
                <a:gd name="connsiteY0" fmla="*/ 2104 h 250921"/>
                <a:gd name="connsiteX1" fmla="*/ 55112 w 117217"/>
                <a:gd name="connsiteY1" fmla="*/ 103640 h 250921"/>
                <a:gd name="connsiteX2" fmla="*/ 241 w 117217"/>
                <a:gd name="connsiteY2" fmla="*/ 223079 h 250921"/>
                <a:gd name="connsiteX3" fmla="*/ 78146 w 117217"/>
                <a:gd name="connsiteY3" fmla="*/ 249904 h 250921"/>
                <a:gd name="connsiteX4" fmla="*/ 116869 w 117217"/>
                <a:gd name="connsiteY4" fmla="*/ 200472 h 250921"/>
                <a:gd name="connsiteX5" fmla="*/ 92977 w 117217"/>
                <a:gd name="connsiteY5" fmla="*/ 2104 h 250921"/>
                <a:gd name="connsiteX0" fmla="*/ 116890 w 117311"/>
                <a:gd name="connsiteY0" fmla="*/ 96967 h 147416"/>
                <a:gd name="connsiteX1" fmla="*/ 55133 w 117311"/>
                <a:gd name="connsiteY1" fmla="*/ 135 h 147416"/>
                <a:gd name="connsiteX2" fmla="*/ 262 w 117311"/>
                <a:gd name="connsiteY2" fmla="*/ 119574 h 147416"/>
                <a:gd name="connsiteX3" fmla="*/ 78167 w 117311"/>
                <a:gd name="connsiteY3" fmla="*/ 146399 h 147416"/>
                <a:gd name="connsiteX4" fmla="*/ 116890 w 117311"/>
                <a:gd name="connsiteY4" fmla="*/ 96967 h 147416"/>
                <a:gd name="connsiteX0" fmla="*/ 117077 w 117498"/>
                <a:gd name="connsiteY0" fmla="*/ 677 h 50533"/>
                <a:gd name="connsiteX1" fmla="*/ 449 w 117498"/>
                <a:gd name="connsiteY1" fmla="*/ 23284 h 50533"/>
                <a:gd name="connsiteX2" fmla="*/ 78354 w 117498"/>
                <a:gd name="connsiteY2" fmla="*/ 50109 h 50533"/>
                <a:gd name="connsiteX3" fmla="*/ 117077 w 117498"/>
                <a:gd name="connsiteY3" fmla="*/ 677 h 50533"/>
                <a:gd name="connsiteX0" fmla="*/ 88316 w 90610"/>
                <a:gd name="connsiteY0" fmla="*/ 203 h 116169"/>
                <a:gd name="connsiteX1" fmla="*/ 34 w 90610"/>
                <a:gd name="connsiteY1" fmla="*/ 84895 h 116169"/>
                <a:gd name="connsiteX2" fmla="*/ 77939 w 90610"/>
                <a:gd name="connsiteY2" fmla="*/ 111720 h 116169"/>
                <a:gd name="connsiteX3" fmla="*/ 88316 w 90610"/>
                <a:gd name="connsiteY3" fmla="*/ 203 h 116169"/>
                <a:gd name="connsiteX0" fmla="*/ 59989 w 63292"/>
                <a:gd name="connsiteY0" fmla="*/ 110 h 117518"/>
                <a:gd name="connsiteX1" fmla="*/ 53 w 63292"/>
                <a:gd name="connsiteY1" fmla="*/ 91337 h 117518"/>
                <a:gd name="connsiteX2" fmla="*/ 49612 w 63292"/>
                <a:gd name="connsiteY2" fmla="*/ 111627 h 117518"/>
                <a:gd name="connsiteX3" fmla="*/ 59989 w 63292"/>
                <a:gd name="connsiteY3" fmla="*/ 110 h 117518"/>
                <a:gd name="connsiteX0" fmla="*/ 60075 w 62174"/>
                <a:gd name="connsiteY0" fmla="*/ 1 h 103020"/>
                <a:gd name="connsiteX1" fmla="*/ 139 w 62174"/>
                <a:gd name="connsiteY1" fmla="*/ 91228 h 103020"/>
                <a:gd name="connsiteX2" fmla="*/ 44029 w 62174"/>
                <a:gd name="connsiteY2" fmla="*/ 91912 h 103020"/>
                <a:gd name="connsiteX3" fmla="*/ 60075 w 62174"/>
                <a:gd name="connsiteY3" fmla="*/ 1 h 103020"/>
                <a:gd name="connsiteX0" fmla="*/ 42929 w 48856"/>
                <a:gd name="connsiteY0" fmla="*/ 1 h 99344"/>
                <a:gd name="connsiteX1" fmla="*/ 1 w 48856"/>
                <a:gd name="connsiteY1" fmla="*/ 87960 h 99344"/>
                <a:gd name="connsiteX2" fmla="*/ 43891 w 48856"/>
                <a:gd name="connsiteY2" fmla="*/ 88644 h 99344"/>
                <a:gd name="connsiteX3" fmla="*/ 42929 w 48856"/>
                <a:gd name="connsiteY3" fmla="*/ 1 h 99344"/>
              </a:gdLst>
              <a:ahLst/>
              <a:cxnLst>
                <a:cxn ang="0">
                  <a:pos x="connsiteX0" y="connsiteY0"/>
                </a:cxn>
                <a:cxn ang="0">
                  <a:pos x="connsiteX1" y="connsiteY1"/>
                </a:cxn>
                <a:cxn ang="0">
                  <a:pos x="connsiteX2" y="connsiteY2"/>
                </a:cxn>
                <a:cxn ang="0">
                  <a:pos x="connsiteX3" y="connsiteY3"/>
                </a:cxn>
              </a:cxnLst>
              <a:rect l="l" t="t" r="r" b="b"/>
              <a:pathLst>
                <a:path w="48856" h="99344">
                  <a:moveTo>
                    <a:pt x="42929" y="1"/>
                  </a:moveTo>
                  <a:cubicBezTo>
                    <a:pt x="35614" y="-113"/>
                    <a:pt x="-159" y="73186"/>
                    <a:pt x="1" y="87960"/>
                  </a:cubicBezTo>
                  <a:cubicBezTo>
                    <a:pt x="161" y="102734"/>
                    <a:pt x="36736" y="103304"/>
                    <a:pt x="43891" y="88644"/>
                  </a:cubicBezTo>
                  <a:cubicBezTo>
                    <a:pt x="51046" y="73984"/>
                    <a:pt x="50244" y="115"/>
                    <a:pt x="42929" y="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B001679F-252C-725A-7C0E-ED5D7E6AC8EB}"/>
                </a:ext>
              </a:extLst>
            </p:cNvPr>
            <p:cNvSpPr/>
            <p:nvPr/>
          </p:nvSpPr>
          <p:spPr>
            <a:xfrm>
              <a:off x="6183960" y="2675949"/>
              <a:ext cx="293662" cy="413129"/>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83 w 148508"/>
                <a:gd name="connsiteY0" fmla="*/ 45628 h 243250"/>
                <a:gd name="connsiteX1" fmla="*/ 81755 w 148508"/>
                <a:gd name="connsiteY1" fmla="*/ 114160 h 243250"/>
                <a:gd name="connsiteX2" fmla="*/ 26884 w 148508"/>
                <a:gd name="connsiteY2" fmla="*/ 233599 h 243250"/>
                <a:gd name="connsiteX3" fmla="*/ 143512 w 148508"/>
                <a:gd name="connsiteY3" fmla="*/ 210992 h 243250"/>
                <a:gd name="connsiteX4" fmla="*/ 119620 w 148508"/>
                <a:gd name="connsiteY4" fmla="*/ 12624 h 243250"/>
                <a:gd name="connsiteX5" fmla="*/ 983 w 148508"/>
                <a:gd name="connsiteY5" fmla="*/ 45628 h 243250"/>
                <a:gd name="connsiteX0" fmla="*/ 983 w 119769"/>
                <a:gd name="connsiteY0" fmla="*/ 43345 h 233148"/>
                <a:gd name="connsiteX1" fmla="*/ 81755 w 119769"/>
                <a:gd name="connsiteY1" fmla="*/ 111877 h 233148"/>
                <a:gd name="connsiteX2" fmla="*/ 26884 w 119769"/>
                <a:gd name="connsiteY2" fmla="*/ 231316 h 233148"/>
                <a:gd name="connsiteX3" fmla="*/ 119620 w 119769"/>
                <a:gd name="connsiteY3" fmla="*/ 10341 h 233148"/>
                <a:gd name="connsiteX4" fmla="*/ 983 w 119769"/>
                <a:gd name="connsiteY4" fmla="*/ 43345 h 233148"/>
                <a:gd name="connsiteX0" fmla="*/ 1167 w 123046"/>
                <a:gd name="connsiteY0" fmla="*/ 35640 h 104538"/>
                <a:gd name="connsiteX1" fmla="*/ 81939 w 123046"/>
                <a:gd name="connsiteY1" fmla="*/ 104172 h 104538"/>
                <a:gd name="connsiteX2" fmla="*/ 119804 w 123046"/>
                <a:gd name="connsiteY2" fmla="*/ 2636 h 104538"/>
                <a:gd name="connsiteX3" fmla="*/ 1167 w 123046"/>
                <a:gd name="connsiteY3" fmla="*/ 35640 h 104538"/>
                <a:gd name="connsiteX0" fmla="*/ 1167 w 123046"/>
                <a:gd name="connsiteY0" fmla="*/ 12898 h 109410"/>
                <a:gd name="connsiteX1" fmla="*/ 81939 w 123046"/>
                <a:gd name="connsiteY1" fmla="*/ 109404 h 109410"/>
                <a:gd name="connsiteX2" fmla="*/ 119804 w 123046"/>
                <a:gd name="connsiteY2" fmla="*/ 7868 h 109410"/>
                <a:gd name="connsiteX3" fmla="*/ 1167 w 123046"/>
                <a:gd name="connsiteY3" fmla="*/ 12898 h 109410"/>
                <a:gd name="connsiteX0" fmla="*/ 205 w 83669"/>
                <a:gd name="connsiteY0" fmla="*/ 19090 h 115641"/>
                <a:gd name="connsiteX1" fmla="*/ 80977 w 83669"/>
                <a:gd name="connsiteY1" fmla="*/ 115596 h 115641"/>
                <a:gd name="connsiteX2" fmla="*/ 58524 w 83669"/>
                <a:gd name="connsiteY2" fmla="*/ 5668 h 115641"/>
                <a:gd name="connsiteX3" fmla="*/ 205 w 83669"/>
                <a:gd name="connsiteY3" fmla="*/ 19090 h 115641"/>
                <a:gd name="connsiteX0" fmla="*/ 82 w 76102"/>
                <a:gd name="connsiteY0" fmla="*/ 17682 h 69513"/>
                <a:gd name="connsiteX1" fmla="*/ 72237 w 76102"/>
                <a:gd name="connsiteY1" fmla="*/ 69430 h 69513"/>
                <a:gd name="connsiteX2" fmla="*/ 58401 w 76102"/>
                <a:gd name="connsiteY2" fmla="*/ 4260 h 69513"/>
                <a:gd name="connsiteX3" fmla="*/ 82 w 76102"/>
                <a:gd name="connsiteY3" fmla="*/ 17682 h 69513"/>
              </a:gdLst>
              <a:ahLst/>
              <a:cxnLst>
                <a:cxn ang="0">
                  <a:pos x="connsiteX0" y="connsiteY0"/>
                </a:cxn>
                <a:cxn ang="0">
                  <a:pos x="connsiteX1" y="connsiteY1"/>
                </a:cxn>
                <a:cxn ang="0">
                  <a:pos x="connsiteX2" y="connsiteY2"/>
                </a:cxn>
                <a:cxn ang="0">
                  <a:pos x="connsiteX3" y="connsiteY3"/>
                </a:cxn>
              </a:cxnLst>
              <a:rect l="l" t="t" r="r" b="b"/>
              <a:pathLst>
                <a:path w="76102" h="69513">
                  <a:moveTo>
                    <a:pt x="82" y="17682"/>
                  </a:moveTo>
                  <a:cubicBezTo>
                    <a:pt x="2388" y="28544"/>
                    <a:pt x="62517" y="71667"/>
                    <a:pt x="72237" y="69430"/>
                  </a:cubicBezTo>
                  <a:cubicBezTo>
                    <a:pt x="81957" y="67193"/>
                    <a:pt x="71863" y="15682"/>
                    <a:pt x="58401" y="4260"/>
                  </a:cubicBezTo>
                  <a:cubicBezTo>
                    <a:pt x="44939" y="-7162"/>
                    <a:pt x="-2224" y="6820"/>
                    <a:pt x="82" y="1768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E2D2F04-2442-57AA-787D-37031499FA54}"/>
              </a:ext>
            </a:extLst>
          </p:cNvPr>
          <p:cNvSpPr/>
          <p:nvPr/>
        </p:nvSpPr>
        <p:spPr>
          <a:xfrm>
            <a:off x="3120043" y="1304884"/>
            <a:ext cx="5951913" cy="49752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187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672903-4C83-D90A-A970-7D89F1432996}"/>
              </a:ext>
            </a:extLst>
          </p:cNvPr>
          <p:cNvSpPr>
            <a:spLocks noGrp="1"/>
          </p:cNvSpPr>
          <p:nvPr>
            <p:ph sz="half" idx="1"/>
          </p:nvPr>
        </p:nvSpPr>
        <p:spPr/>
        <p:txBody>
          <a:bodyPr/>
          <a:lstStyle/>
          <a:p>
            <a:r>
              <a:rPr lang="en-US" dirty="0"/>
              <a:t>Contour Topology</a:t>
            </a:r>
          </a:p>
        </p:txBody>
      </p:sp>
      <p:sp>
        <p:nvSpPr>
          <p:cNvPr id="3" name="Content Placeholder 2">
            <a:extLst>
              <a:ext uri="{FF2B5EF4-FFF2-40B4-BE49-F238E27FC236}">
                <a16:creationId xmlns:a16="http://schemas.microsoft.com/office/drawing/2014/main" id="{A7EC323F-2647-5565-7B26-A5CF3359757A}"/>
              </a:ext>
            </a:extLst>
          </p:cNvPr>
          <p:cNvSpPr>
            <a:spLocks noGrp="1"/>
          </p:cNvSpPr>
          <p:nvPr>
            <p:ph sz="half" idx="10"/>
          </p:nvPr>
        </p:nvSpPr>
        <p:spPr/>
        <p:txBody>
          <a:bodyPr/>
          <a:lstStyle/>
          <a:p>
            <a:endParaRPr lang="en-US"/>
          </a:p>
        </p:txBody>
      </p:sp>
      <p:grpSp>
        <p:nvGrpSpPr>
          <p:cNvPr id="14" name="Group 13">
            <a:extLst>
              <a:ext uri="{FF2B5EF4-FFF2-40B4-BE49-F238E27FC236}">
                <a16:creationId xmlns:a16="http://schemas.microsoft.com/office/drawing/2014/main" id="{0C3150A9-A71D-B974-5C52-F795F0CB53D0}"/>
              </a:ext>
            </a:extLst>
          </p:cNvPr>
          <p:cNvGrpSpPr/>
          <p:nvPr/>
        </p:nvGrpSpPr>
        <p:grpSpPr>
          <a:xfrm>
            <a:off x="3279717" y="1445246"/>
            <a:ext cx="5632566" cy="4656296"/>
            <a:chOff x="4373880" y="1885119"/>
            <a:chExt cx="2472805" cy="2467316"/>
          </a:xfrm>
        </p:grpSpPr>
        <p:sp>
          <p:nvSpPr>
            <p:cNvPr id="8" name="Freeform 7">
              <a:extLst>
                <a:ext uri="{FF2B5EF4-FFF2-40B4-BE49-F238E27FC236}">
                  <a16:creationId xmlns:a16="http://schemas.microsoft.com/office/drawing/2014/main" id="{D8A56B15-FD3F-39CB-FB9E-DB7732E0CDA2}"/>
                </a:ext>
              </a:extLst>
            </p:cNvPr>
            <p:cNvSpPr/>
            <p:nvPr/>
          </p:nvSpPr>
          <p:spPr>
            <a:xfrm>
              <a:off x="4373880" y="1885119"/>
              <a:ext cx="2472805" cy="2467316"/>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145" h="293164">
                  <a:moveTo>
                    <a:pt x="26970" y="3189"/>
                  </a:moveTo>
                  <a:cubicBezTo>
                    <a:pt x="4528" y="17096"/>
                    <a:pt x="-12885" y="110598"/>
                    <a:pt x="12663" y="136727"/>
                  </a:cubicBezTo>
                  <a:cubicBezTo>
                    <a:pt x="38211" y="162856"/>
                    <a:pt x="155012" y="140021"/>
                    <a:pt x="180256" y="159964"/>
                  </a:cubicBezTo>
                  <a:cubicBezTo>
                    <a:pt x="205500" y="179907"/>
                    <a:pt x="149038" y="234256"/>
                    <a:pt x="164130" y="256387"/>
                  </a:cubicBezTo>
                  <a:cubicBezTo>
                    <a:pt x="179222" y="278518"/>
                    <a:pt x="248974" y="296119"/>
                    <a:pt x="270810" y="292749"/>
                  </a:cubicBezTo>
                  <a:cubicBezTo>
                    <a:pt x="292646" y="289379"/>
                    <a:pt x="295071" y="279848"/>
                    <a:pt x="295145" y="236164"/>
                  </a:cubicBezTo>
                  <a:cubicBezTo>
                    <a:pt x="295219" y="192480"/>
                    <a:pt x="286664" y="61465"/>
                    <a:pt x="271253" y="30644"/>
                  </a:cubicBezTo>
                  <a:cubicBezTo>
                    <a:pt x="252847" y="-6168"/>
                    <a:pt x="183712" y="82401"/>
                    <a:pt x="147316" y="53284"/>
                  </a:cubicBezTo>
                  <a:cubicBezTo>
                    <a:pt x="110194" y="23586"/>
                    <a:pt x="49412" y="-10718"/>
                    <a:pt x="26970" y="318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8E613322-CCFE-01EE-3B81-3AFE627E8C4C}"/>
                </a:ext>
              </a:extLst>
            </p:cNvPr>
            <p:cNvSpPr/>
            <p:nvPr/>
          </p:nvSpPr>
          <p:spPr>
            <a:xfrm>
              <a:off x="4624141" y="2112166"/>
              <a:ext cx="2111468" cy="203346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42" h="291615">
                  <a:moveTo>
                    <a:pt x="21631" y="963"/>
                  </a:moveTo>
                  <a:cubicBezTo>
                    <a:pt x="-12" y="9307"/>
                    <a:pt x="-12628" y="97246"/>
                    <a:pt x="19314" y="120196"/>
                  </a:cubicBezTo>
                  <a:cubicBezTo>
                    <a:pt x="51256" y="143146"/>
                    <a:pt x="185242" y="114747"/>
                    <a:pt x="213284" y="138664"/>
                  </a:cubicBezTo>
                  <a:cubicBezTo>
                    <a:pt x="241326" y="162581"/>
                    <a:pt x="178868" y="238388"/>
                    <a:pt x="187566" y="263698"/>
                  </a:cubicBezTo>
                  <a:cubicBezTo>
                    <a:pt x="196264" y="289008"/>
                    <a:pt x="246033" y="294291"/>
                    <a:pt x="265471" y="290523"/>
                  </a:cubicBezTo>
                  <a:cubicBezTo>
                    <a:pt x="284909" y="286755"/>
                    <a:pt x="301722" y="282391"/>
                    <a:pt x="304194" y="241091"/>
                  </a:cubicBezTo>
                  <a:cubicBezTo>
                    <a:pt x="306666" y="199791"/>
                    <a:pt x="295713" y="73544"/>
                    <a:pt x="280302" y="42723"/>
                  </a:cubicBezTo>
                  <a:cubicBezTo>
                    <a:pt x="261896" y="5911"/>
                    <a:pt x="185567" y="99249"/>
                    <a:pt x="149171" y="70132"/>
                  </a:cubicBezTo>
                  <a:cubicBezTo>
                    <a:pt x="112049" y="40434"/>
                    <a:pt x="43274" y="-7381"/>
                    <a:pt x="21631" y="96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43B5652D-15F9-1611-91B2-2AB50018DF40}"/>
                </a:ext>
              </a:extLst>
            </p:cNvPr>
            <p:cNvSpPr/>
            <p:nvPr/>
          </p:nvSpPr>
          <p:spPr>
            <a:xfrm>
              <a:off x="4845595" y="2344832"/>
              <a:ext cx="877279" cy="55488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11232 w 294143"/>
                <a:gd name="connsiteY0" fmla="*/ 3 h 290655"/>
                <a:gd name="connsiteX1" fmla="*/ 28098 w 294143"/>
                <a:gd name="connsiteY1" fmla="*/ 71552 h 290655"/>
                <a:gd name="connsiteX2" fmla="*/ 202885 w 294143"/>
                <a:gd name="connsiteY2" fmla="*/ 137704 h 290655"/>
                <a:gd name="connsiteX3" fmla="*/ 177167 w 294143"/>
                <a:gd name="connsiteY3" fmla="*/ 262738 h 290655"/>
                <a:gd name="connsiteX4" fmla="*/ 255072 w 294143"/>
                <a:gd name="connsiteY4" fmla="*/ 289563 h 290655"/>
                <a:gd name="connsiteX5" fmla="*/ 293795 w 294143"/>
                <a:gd name="connsiteY5" fmla="*/ 240131 h 290655"/>
                <a:gd name="connsiteX6" fmla="*/ 269903 w 294143"/>
                <a:gd name="connsiteY6" fmla="*/ 41763 h 290655"/>
                <a:gd name="connsiteX7" fmla="*/ 138772 w 294143"/>
                <a:gd name="connsiteY7" fmla="*/ 69172 h 290655"/>
                <a:gd name="connsiteX8" fmla="*/ 11232 w 294143"/>
                <a:gd name="connsiteY8" fmla="*/ 3 h 290655"/>
                <a:gd name="connsiteX0" fmla="*/ 11232 w 294143"/>
                <a:gd name="connsiteY0" fmla="*/ 3 h 294971"/>
                <a:gd name="connsiteX1" fmla="*/ 28098 w 294143"/>
                <a:gd name="connsiteY1" fmla="*/ 71552 h 294971"/>
                <a:gd name="connsiteX2" fmla="*/ 202885 w 294143"/>
                <a:gd name="connsiteY2" fmla="*/ 137704 h 294971"/>
                <a:gd name="connsiteX3" fmla="*/ 255072 w 294143"/>
                <a:gd name="connsiteY3" fmla="*/ 289563 h 294971"/>
                <a:gd name="connsiteX4" fmla="*/ 293795 w 294143"/>
                <a:gd name="connsiteY4" fmla="*/ 240131 h 294971"/>
                <a:gd name="connsiteX5" fmla="*/ 269903 w 294143"/>
                <a:gd name="connsiteY5" fmla="*/ 41763 h 294971"/>
                <a:gd name="connsiteX6" fmla="*/ 138772 w 294143"/>
                <a:gd name="connsiteY6" fmla="*/ 69172 h 294971"/>
                <a:gd name="connsiteX7" fmla="*/ 11232 w 294143"/>
                <a:gd name="connsiteY7" fmla="*/ 3 h 294971"/>
                <a:gd name="connsiteX0" fmla="*/ 11232 w 297080"/>
                <a:gd name="connsiteY0" fmla="*/ 3 h 242013"/>
                <a:gd name="connsiteX1" fmla="*/ 28098 w 297080"/>
                <a:gd name="connsiteY1" fmla="*/ 71552 h 242013"/>
                <a:gd name="connsiteX2" fmla="*/ 202885 w 297080"/>
                <a:gd name="connsiteY2" fmla="*/ 137704 h 242013"/>
                <a:gd name="connsiteX3" fmla="*/ 293795 w 297080"/>
                <a:gd name="connsiteY3" fmla="*/ 240131 h 242013"/>
                <a:gd name="connsiteX4" fmla="*/ 269903 w 297080"/>
                <a:gd name="connsiteY4" fmla="*/ 41763 h 242013"/>
                <a:gd name="connsiteX5" fmla="*/ 138772 w 297080"/>
                <a:gd name="connsiteY5" fmla="*/ 69172 h 242013"/>
                <a:gd name="connsiteX6" fmla="*/ 11232 w 297080"/>
                <a:gd name="connsiteY6" fmla="*/ 3 h 242013"/>
                <a:gd name="connsiteX0" fmla="*/ 11232 w 271751"/>
                <a:gd name="connsiteY0" fmla="*/ 3 h 138060"/>
                <a:gd name="connsiteX1" fmla="*/ 28098 w 271751"/>
                <a:gd name="connsiteY1" fmla="*/ 71552 h 138060"/>
                <a:gd name="connsiteX2" fmla="*/ 202885 w 271751"/>
                <a:gd name="connsiteY2" fmla="*/ 137704 h 138060"/>
                <a:gd name="connsiteX3" fmla="*/ 269903 w 271751"/>
                <a:gd name="connsiteY3" fmla="*/ 41763 h 138060"/>
                <a:gd name="connsiteX4" fmla="*/ 138772 w 271751"/>
                <a:gd name="connsiteY4" fmla="*/ 69172 h 138060"/>
                <a:gd name="connsiteX5" fmla="*/ 11232 w 271751"/>
                <a:gd name="connsiteY5" fmla="*/ 3 h 138060"/>
                <a:gd name="connsiteX0" fmla="*/ 11232 w 206821"/>
                <a:gd name="connsiteY0" fmla="*/ 3 h 137706"/>
                <a:gd name="connsiteX1" fmla="*/ 28098 w 206821"/>
                <a:gd name="connsiteY1" fmla="*/ 71552 h 137706"/>
                <a:gd name="connsiteX2" fmla="*/ 202885 w 206821"/>
                <a:gd name="connsiteY2" fmla="*/ 137704 h 137706"/>
                <a:gd name="connsiteX3" fmla="*/ 138772 w 206821"/>
                <a:gd name="connsiteY3" fmla="*/ 69172 h 137706"/>
                <a:gd name="connsiteX4" fmla="*/ 11232 w 206821"/>
                <a:gd name="connsiteY4" fmla="*/ 3 h 137706"/>
                <a:gd name="connsiteX0" fmla="*/ 6912 w 142967"/>
                <a:gd name="connsiteY0" fmla="*/ 3 h 81277"/>
                <a:gd name="connsiteX1" fmla="*/ 23778 w 142967"/>
                <a:gd name="connsiteY1" fmla="*/ 71552 h 81277"/>
                <a:gd name="connsiteX2" fmla="*/ 81067 w 142967"/>
                <a:gd name="connsiteY2" fmla="*/ 75714 h 81277"/>
                <a:gd name="connsiteX3" fmla="*/ 134452 w 142967"/>
                <a:gd name="connsiteY3" fmla="*/ 69172 h 81277"/>
                <a:gd name="connsiteX4" fmla="*/ 6912 w 142967"/>
                <a:gd name="connsiteY4" fmla="*/ 3 h 81277"/>
                <a:gd name="connsiteX0" fmla="*/ 5711 w 126532"/>
                <a:gd name="connsiteY0" fmla="*/ 157 h 79575"/>
                <a:gd name="connsiteX1" fmla="*/ 22577 w 126532"/>
                <a:gd name="connsiteY1" fmla="*/ 71706 h 79575"/>
                <a:gd name="connsiteX2" fmla="*/ 79866 w 126532"/>
                <a:gd name="connsiteY2" fmla="*/ 75868 h 79575"/>
                <a:gd name="connsiteX3" fmla="*/ 116465 w 126532"/>
                <a:gd name="connsiteY3" fmla="*/ 55021 h 79575"/>
                <a:gd name="connsiteX4" fmla="*/ 5711 w 126532"/>
                <a:gd name="connsiteY4" fmla="*/ 157 h 7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32" h="79575">
                  <a:moveTo>
                    <a:pt x="5711" y="157"/>
                  </a:moveTo>
                  <a:cubicBezTo>
                    <a:pt x="-9937" y="2938"/>
                    <a:pt x="10218" y="59088"/>
                    <a:pt x="22577" y="71706"/>
                  </a:cubicBezTo>
                  <a:cubicBezTo>
                    <a:pt x="34936" y="84324"/>
                    <a:pt x="64218" y="78649"/>
                    <a:pt x="79866" y="75868"/>
                  </a:cubicBezTo>
                  <a:cubicBezTo>
                    <a:pt x="95514" y="73087"/>
                    <a:pt x="148407" y="77971"/>
                    <a:pt x="116465" y="55021"/>
                  </a:cubicBezTo>
                  <a:cubicBezTo>
                    <a:pt x="84523" y="32071"/>
                    <a:pt x="21359" y="-2624"/>
                    <a:pt x="5711" y="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FE522C6-CD5D-A8EE-1E8E-A82ABEABD78E}"/>
                </a:ext>
              </a:extLst>
            </p:cNvPr>
            <p:cNvSpPr/>
            <p:nvPr/>
          </p:nvSpPr>
          <p:spPr>
            <a:xfrm>
              <a:off x="6028082" y="2523717"/>
              <a:ext cx="574284" cy="155379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60" h="261441">
                  <a:moveTo>
                    <a:pt x="983" y="45628"/>
                  </a:moveTo>
                  <a:cubicBezTo>
                    <a:pt x="-10187" y="61618"/>
                    <a:pt x="77438" y="82832"/>
                    <a:pt x="81755" y="114160"/>
                  </a:cubicBezTo>
                  <a:cubicBezTo>
                    <a:pt x="86072" y="145488"/>
                    <a:pt x="23045" y="209222"/>
                    <a:pt x="26884" y="233599"/>
                  </a:cubicBezTo>
                  <a:cubicBezTo>
                    <a:pt x="30723" y="257976"/>
                    <a:pt x="85351" y="264192"/>
                    <a:pt x="104789" y="260424"/>
                  </a:cubicBezTo>
                  <a:cubicBezTo>
                    <a:pt x="124227" y="256656"/>
                    <a:pt x="141040" y="252292"/>
                    <a:pt x="143512" y="210992"/>
                  </a:cubicBezTo>
                  <a:cubicBezTo>
                    <a:pt x="145984" y="169692"/>
                    <a:pt x="135031" y="43445"/>
                    <a:pt x="119620" y="12624"/>
                  </a:cubicBezTo>
                  <a:cubicBezTo>
                    <a:pt x="101214" y="-24188"/>
                    <a:pt x="12153" y="29638"/>
                    <a:pt x="983" y="4562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5FDD0D9-DFA5-F766-356C-B6A506E89B60}"/>
                </a:ext>
              </a:extLst>
            </p:cNvPr>
            <p:cNvSpPr/>
            <p:nvPr/>
          </p:nvSpPr>
          <p:spPr>
            <a:xfrm>
              <a:off x="6309903" y="3409771"/>
              <a:ext cx="143274" cy="50545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2977 w 117217"/>
                <a:gd name="connsiteY0" fmla="*/ 2104 h 250921"/>
                <a:gd name="connsiteX1" fmla="*/ 55112 w 117217"/>
                <a:gd name="connsiteY1" fmla="*/ 103640 h 250921"/>
                <a:gd name="connsiteX2" fmla="*/ 241 w 117217"/>
                <a:gd name="connsiteY2" fmla="*/ 223079 h 250921"/>
                <a:gd name="connsiteX3" fmla="*/ 78146 w 117217"/>
                <a:gd name="connsiteY3" fmla="*/ 249904 h 250921"/>
                <a:gd name="connsiteX4" fmla="*/ 116869 w 117217"/>
                <a:gd name="connsiteY4" fmla="*/ 200472 h 250921"/>
                <a:gd name="connsiteX5" fmla="*/ 92977 w 117217"/>
                <a:gd name="connsiteY5" fmla="*/ 2104 h 250921"/>
                <a:gd name="connsiteX0" fmla="*/ 116890 w 117311"/>
                <a:gd name="connsiteY0" fmla="*/ 96967 h 147416"/>
                <a:gd name="connsiteX1" fmla="*/ 55133 w 117311"/>
                <a:gd name="connsiteY1" fmla="*/ 135 h 147416"/>
                <a:gd name="connsiteX2" fmla="*/ 262 w 117311"/>
                <a:gd name="connsiteY2" fmla="*/ 119574 h 147416"/>
                <a:gd name="connsiteX3" fmla="*/ 78167 w 117311"/>
                <a:gd name="connsiteY3" fmla="*/ 146399 h 147416"/>
                <a:gd name="connsiteX4" fmla="*/ 116890 w 117311"/>
                <a:gd name="connsiteY4" fmla="*/ 96967 h 147416"/>
                <a:gd name="connsiteX0" fmla="*/ 117077 w 117498"/>
                <a:gd name="connsiteY0" fmla="*/ 677 h 50533"/>
                <a:gd name="connsiteX1" fmla="*/ 449 w 117498"/>
                <a:gd name="connsiteY1" fmla="*/ 23284 h 50533"/>
                <a:gd name="connsiteX2" fmla="*/ 78354 w 117498"/>
                <a:gd name="connsiteY2" fmla="*/ 50109 h 50533"/>
                <a:gd name="connsiteX3" fmla="*/ 117077 w 117498"/>
                <a:gd name="connsiteY3" fmla="*/ 677 h 50533"/>
                <a:gd name="connsiteX0" fmla="*/ 88316 w 90610"/>
                <a:gd name="connsiteY0" fmla="*/ 203 h 116169"/>
                <a:gd name="connsiteX1" fmla="*/ 34 w 90610"/>
                <a:gd name="connsiteY1" fmla="*/ 84895 h 116169"/>
                <a:gd name="connsiteX2" fmla="*/ 77939 w 90610"/>
                <a:gd name="connsiteY2" fmla="*/ 111720 h 116169"/>
                <a:gd name="connsiteX3" fmla="*/ 88316 w 90610"/>
                <a:gd name="connsiteY3" fmla="*/ 203 h 116169"/>
                <a:gd name="connsiteX0" fmla="*/ 59989 w 63292"/>
                <a:gd name="connsiteY0" fmla="*/ 110 h 117518"/>
                <a:gd name="connsiteX1" fmla="*/ 53 w 63292"/>
                <a:gd name="connsiteY1" fmla="*/ 91337 h 117518"/>
                <a:gd name="connsiteX2" fmla="*/ 49612 w 63292"/>
                <a:gd name="connsiteY2" fmla="*/ 111627 h 117518"/>
                <a:gd name="connsiteX3" fmla="*/ 59989 w 63292"/>
                <a:gd name="connsiteY3" fmla="*/ 110 h 117518"/>
                <a:gd name="connsiteX0" fmla="*/ 60075 w 62174"/>
                <a:gd name="connsiteY0" fmla="*/ 1 h 103020"/>
                <a:gd name="connsiteX1" fmla="*/ 139 w 62174"/>
                <a:gd name="connsiteY1" fmla="*/ 91228 h 103020"/>
                <a:gd name="connsiteX2" fmla="*/ 44029 w 62174"/>
                <a:gd name="connsiteY2" fmla="*/ 91912 h 103020"/>
                <a:gd name="connsiteX3" fmla="*/ 60075 w 62174"/>
                <a:gd name="connsiteY3" fmla="*/ 1 h 103020"/>
                <a:gd name="connsiteX0" fmla="*/ 42929 w 48856"/>
                <a:gd name="connsiteY0" fmla="*/ 1 h 99344"/>
                <a:gd name="connsiteX1" fmla="*/ 1 w 48856"/>
                <a:gd name="connsiteY1" fmla="*/ 87960 h 99344"/>
                <a:gd name="connsiteX2" fmla="*/ 43891 w 48856"/>
                <a:gd name="connsiteY2" fmla="*/ 88644 h 99344"/>
                <a:gd name="connsiteX3" fmla="*/ 42929 w 48856"/>
                <a:gd name="connsiteY3" fmla="*/ 1 h 99344"/>
              </a:gdLst>
              <a:ahLst/>
              <a:cxnLst>
                <a:cxn ang="0">
                  <a:pos x="connsiteX0" y="connsiteY0"/>
                </a:cxn>
                <a:cxn ang="0">
                  <a:pos x="connsiteX1" y="connsiteY1"/>
                </a:cxn>
                <a:cxn ang="0">
                  <a:pos x="connsiteX2" y="connsiteY2"/>
                </a:cxn>
                <a:cxn ang="0">
                  <a:pos x="connsiteX3" y="connsiteY3"/>
                </a:cxn>
              </a:cxnLst>
              <a:rect l="l" t="t" r="r" b="b"/>
              <a:pathLst>
                <a:path w="48856" h="99344">
                  <a:moveTo>
                    <a:pt x="42929" y="1"/>
                  </a:moveTo>
                  <a:cubicBezTo>
                    <a:pt x="35614" y="-113"/>
                    <a:pt x="-159" y="73186"/>
                    <a:pt x="1" y="87960"/>
                  </a:cubicBezTo>
                  <a:cubicBezTo>
                    <a:pt x="161" y="102734"/>
                    <a:pt x="36736" y="103304"/>
                    <a:pt x="43891" y="88644"/>
                  </a:cubicBezTo>
                  <a:cubicBezTo>
                    <a:pt x="51046" y="73984"/>
                    <a:pt x="50244" y="115"/>
                    <a:pt x="42929" y="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B001679F-252C-725A-7C0E-ED5D7E6AC8EB}"/>
                </a:ext>
              </a:extLst>
            </p:cNvPr>
            <p:cNvSpPr/>
            <p:nvPr/>
          </p:nvSpPr>
          <p:spPr>
            <a:xfrm>
              <a:off x="6183960" y="2675949"/>
              <a:ext cx="293662" cy="413129"/>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83 w 148508"/>
                <a:gd name="connsiteY0" fmla="*/ 45628 h 243250"/>
                <a:gd name="connsiteX1" fmla="*/ 81755 w 148508"/>
                <a:gd name="connsiteY1" fmla="*/ 114160 h 243250"/>
                <a:gd name="connsiteX2" fmla="*/ 26884 w 148508"/>
                <a:gd name="connsiteY2" fmla="*/ 233599 h 243250"/>
                <a:gd name="connsiteX3" fmla="*/ 143512 w 148508"/>
                <a:gd name="connsiteY3" fmla="*/ 210992 h 243250"/>
                <a:gd name="connsiteX4" fmla="*/ 119620 w 148508"/>
                <a:gd name="connsiteY4" fmla="*/ 12624 h 243250"/>
                <a:gd name="connsiteX5" fmla="*/ 983 w 148508"/>
                <a:gd name="connsiteY5" fmla="*/ 45628 h 243250"/>
                <a:gd name="connsiteX0" fmla="*/ 983 w 119769"/>
                <a:gd name="connsiteY0" fmla="*/ 43345 h 233148"/>
                <a:gd name="connsiteX1" fmla="*/ 81755 w 119769"/>
                <a:gd name="connsiteY1" fmla="*/ 111877 h 233148"/>
                <a:gd name="connsiteX2" fmla="*/ 26884 w 119769"/>
                <a:gd name="connsiteY2" fmla="*/ 231316 h 233148"/>
                <a:gd name="connsiteX3" fmla="*/ 119620 w 119769"/>
                <a:gd name="connsiteY3" fmla="*/ 10341 h 233148"/>
                <a:gd name="connsiteX4" fmla="*/ 983 w 119769"/>
                <a:gd name="connsiteY4" fmla="*/ 43345 h 233148"/>
                <a:gd name="connsiteX0" fmla="*/ 1167 w 123046"/>
                <a:gd name="connsiteY0" fmla="*/ 35640 h 104538"/>
                <a:gd name="connsiteX1" fmla="*/ 81939 w 123046"/>
                <a:gd name="connsiteY1" fmla="*/ 104172 h 104538"/>
                <a:gd name="connsiteX2" fmla="*/ 119804 w 123046"/>
                <a:gd name="connsiteY2" fmla="*/ 2636 h 104538"/>
                <a:gd name="connsiteX3" fmla="*/ 1167 w 123046"/>
                <a:gd name="connsiteY3" fmla="*/ 35640 h 104538"/>
                <a:gd name="connsiteX0" fmla="*/ 1167 w 123046"/>
                <a:gd name="connsiteY0" fmla="*/ 12898 h 109410"/>
                <a:gd name="connsiteX1" fmla="*/ 81939 w 123046"/>
                <a:gd name="connsiteY1" fmla="*/ 109404 h 109410"/>
                <a:gd name="connsiteX2" fmla="*/ 119804 w 123046"/>
                <a:gd name="connsiteY2" fmla="*/ 7868 h 109410"/>
                <a:gd name="connsiteX3" fmla="*/ 1167 w 123046"/>
                <a:gd name="connsiteY3" fmla="*/ 12898 h 109410"/>
                <a:gd name="connsiteX0" fmla="*/ 205 w 83669"/>
                <a:gd name="connsiteY0" fmla="*/ 19090 h 115641"/>
                <a:gd name="connsiteX1" fmla="*/ 80977 w 83669"/>
                <a:gd name="connsiteY1" fmla="*/ 115596 h 115641"/>
                <a:gd name="connsiteX2" fmla="*/ 58524 w 83669"/>
                <a:gd name="connsiteY2" fmla="*/ 5668 h 115641"/>
                <a:gd name="connsiteX3" fmla="*/ 205 w 83669"/>
                <a:gd name="connsiteY3" fmla="*/ 19090 h 115641"/>
                <a:gd name="connsiteX0" fmla="*/ 82 w 76102"/>
                <a:gd name="connsiteY0" fmla="*/ 17682 h 69513"/>
                <a:gd name="connsiteX1" fmla="*/ 72237 w 76102"/>
                <a:gd name="connsiteY1" fmla="*/ 69430 h 69513"/>
                <a:gd name="connsiteX2" fmla="*/ 58401 w 76102"/>
                <a:gd name="connsiteY2" fmla="*/ 4260 h 69513"/>
                <a:gd name="connsiteX3" fmla="*/ 82 w 76102"/>
                <a:gd name="connsiteY3" fmla="*/ 17682 h 69513"/>
              </a:gdLst>
              <a:ahLst/>
              <a:cxnLst>
                <a:cxn ang="0">
                  <a:pos x="connsiteX0" y="connsiteY0"/>
                </a:cxn>
                <a:cxn ang="0">
                  <a:pos x="connsiteX1" y="connsiteY1"/>
                </a:cxn>
                <a:cxn ang="0">
                  <a:pos x="connsiteX2" y="connsiteY2"/>
                </a:cxn>
                <a:cxn ang="0">
                  <a:pos x="connsiteX3" y="connsiteY3"/>
                </a:cxn>
              </a:cxnLst>
              <a:rect l="l" t="t" r="r" b="b"/>
              <a:pathLst>
                <a:path w="76102" h="69513">
                  <a:moveTo>
                    <a:pt x="82" y="17682"/>
                  </a:moveTo>
                  <a:cubicBezTo>
                    <a:pt x="2388" y="28544"/>
                    <a:pt x="62517" y="71667"/>
                    <a:pt x="72237" y="69430"/>
                  </a:cubicBezTo>
                  <a:cubicBezTo>
                    <a:pt x="81957" y="67193"/>
                    <a:pt x="71863" y="15682"/>
                    <a:pt x="58401" y="4260"/>
                  </a:cubicBezTo>
                  <a:cubicBezTo>
                    <a:pt x="44939" y="-7162"/>
                    <a:pt x="-2224" y="6820"/>
                    <a:pt x="82" y="1768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E2D2F04-2442-57AA-787D-37031499FA54}"/>
              </a:ext>
            </a:extLst>
          </p:cNvPr>
          <p:cNvSpPr/>
          <p:nvPr/>
        </p:nvSpPr>
        <p:spPr>
          <a:xfrm>
            <a:off x="3120043" y="1304884"/>
            <a:ext cx="5951913" cy="49752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8168307-732E-1941-5A53-E8001F24ECE6}"/>
              </a:ext>
            </a:extLst>
          </p:cNvPr>
          <p:cNvSpPr/>
          <p:nvPr/>
        </p:nvSpPr>
        <p:spPr>
          <a:xfrm>
            <a:off x="7730106" y="4913392"/>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E5285B-48EA-612B-B2D0-FAB6071FA609}"/>
              </a:ext>
            </a:extLst>
          </p:cNvPr>
          <p:cNvSpPr/>
          <p:nvPr/>
        </p:nvSpPr>
        <p:spPr>
          <a:xfrm>
            <a:off x="7634780" y="3053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024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672903-4C83-D90A-A970-7D89F1432996}"/>
              </a:ext>
            </a:extLst>
          </p:cNvPr>
          <p:cNvSpPr>
            <a:spLocks noGrp="1"/>
          </p:cNvSpPr>
          <p:nvPr>
            <p:ph sz="half" idx="1"/>
          </p:nvPr>
        </p:nvSpPr>
        <p:spPr/>
        <p:txBody>
          <a:bodyPr/>
          <a:lstStyle/>
          <a:p>
            <a:r>
              <a:rPr lang="en-US" dirty="0"/>
              <a:t>Contour Topology</a:t>
            </a:r>
          </a:p>
        </p:txBody>
      </p:sp>
      <p:sp>
        <p:nvSpPr>
          <p:cNvPr id="3" name="Content Placeholder 2">
            <a:extLst>
              <a:ext uri="{FF2B5EF4-FFF2-40B4-BE49-F238E27FC236}">
                <a16:creationId xmlns:a16="http://schemas.microsoft.com/office/drawing/2014/main" id="{A7EC323F-2647-5565-7B26-A5CF3359757A}"/>
              </a:ext>
            </a:extLst>
          </p:cNvPr>
          <p:cNvSpPr>
            <a:spLocks noGrp="1"/>
          </p:cNvSpPr>
          <p:nvPr>
            <p:ph sz="half" idx="10"/>
          </p:nvPr>
        </p:nvSpPr>
        <p:spPr/>
        <p:txBody>
          <a:bodyPr/>
          <a:lstStyle/>
          <a:p>
            <a:endParaRPr lang="en-US"/>
          </a:p>
        </p:txBody>
      </p:sp>
      <p:grpSp>
        <p:nvGrpSpPr>
          <p:cNvPr id="14" name="Group 13">
            <a:extLst>
              <a:ext uri="{FF2B5EF4-FFF2-40B4-BE49-F238E27FC236}">
                <a16:creationId xmlns:a16="http://schemas.microsoft.com/office/drawing/2014/main" id="{0C3150A9-A71D-B974-5C52-F795F0CB53D0}"/>
              </a:ext>
            </a:extLst>
          </p:cNvPr>
          <p:cNvGrpSpPr/>
          <p:nvPr/>
        </p:nvGrpSpPr>
        <p:grpSpPr>
          <a:xfrm>
            <a:off x="3279717" y="1445246"/>
            <a:ext cx="5632566" cy="4656296"/>
            <a:chOff x="4373880" y="1885119"/>
            <a:chExt cx="2472805" cy="2467316"/>
          </a:xfrm>
        </p:grpSpPr>
        <p:sp>
          <p:nvSpPr>
            <p:cNvPr id="8" name="Freeform 7">
              <a:extLst>
                <a:ext uri="{FF2B5EF4-FFF2-40B4-BE49-F238E27FC236}">
                  <a16:creationId xmlns:a16="http://schemas.microsoft.com/office/drawing/2014/main" id="{D8A56B15-FD3F-39CB-FB9E-DB7732E0CDA2}"/>
                </a:ext>
              </a:extLst>
            </p:cNvPr>
            <p:cNvSpPr/>
            <p:nvPr/>
          </p:nvSpPr>
          <p:spPr>
            <a:xfrm>
              <a:off x="4373880" y="1885119"/>
              <a:ext cx="2472805" cy="2467316"/>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145" h="293164">
                  <a:moveTo>
                    <a:pt x="26970" y="3189"/>
                  </a:moveTo>
                  <a:cubicBezTo>
                    <a:pt x="4528" y="17096"/>
                    <a:pt x="-12885" y="110598"/>
                    <a:pt x="12663" y="136727"/>
                  </a:cubicBezTo>
                  <a:cubicBezTo>
                    <a:pt x="38211" y="162856"/>
                    <a:pt x="155012" y="140021"/>
                    <a:pt x="180256" y="159964"/>
                  </a:cubicBezTo>
                  <a:cubicBezTo>
                    <a:pt x="205500" y="179907"/>
                    <a:pt x="149038" y="234256"/>
                    <a:pt x="164130" y="256387"/>
                  </a:cubicBezTo>
                  <a:cubicBezTo>
                    <a:pt x="179222" y="278518"/>
                    <a:pt x="248974" y="296119"/>
                    <a:pt x="270810" y="292749"/>
                  </a:cubicBezTo>
                  <a:cubicBezTo>
                    <a:pt x="292646" y="289379"/>
                    <a:pt x="295071" y="279848"/>
                    <a:pt x="295145" y="236164"/>
                  </a:cubicBezTo>
                  <a:cubicBezTo>
                    <a:pt x="295219" y="192480"/>
                    <a:pt x="286664" y="61465"/>
                    <a:pt x="271253" y="30644"/>
                  </a:cubicBezTo>
                  <a:cubicBezTo>
                    <a:pt x="252847" y="-6168"/>
                    <a:pt x="183712" y="82401"/>
                    <a:pt x="147316" y="53284"/>
                  </a:cubicBezTo>
                  <a:cubicBezTo>
                    <a:pt x="110194" y="23586"/>
                    <a:pt x="49412" y="-10718"/>
                    <a:pt x="26970" y="318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8E613322-CCFE-01EE-3B81-3AFE627E8C4C}"/>
                </a:ext>
              </a:extLst>
            </p:cNvPr>
            <p:cNvSpPr/>
            <p:nvPr/>
          </p:nvSpPr>
          <p:spPr>
            <a:xfrm>
              <a:off x="4624141" y="2112166"/>
              <a:ext cx="2111468" cy="203346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42" h="291615">
                  <a:moveTo>
                    <a:pt x="21631" y="963"/>
                  </a:moveTo>
                  <a:cubicBezTo>
                    <a:pt x="-12" y="9307"/>
                    <a:pt x="-12628" y="97246"/>
                    <a:pt x="19314" y="120196"/>
                  </a:cubicBezTo>
                  <a:cubicBezTo>
                    <a:pt x="51256" y="143146"/>
                    <a:pt x="185242" y="114747"/>
                    <a:pt x="213284" y="138664"/>
                  </a:cubicBezTo>
                  <a:cubicBezTo>
                    <a:pt x="241326" y="162581"/>
                    <a:pt x="178868" y="238388"/>
                    <a:pt x="187566" y="263698"/>
                  </a:cubicBezTo>
                  <a:cubicBezTo>
                    <a:pt x="196264" y="289008"/>
                    <a:pt x="246033" y="294291"/>
                    <a:pt x="265471" y="290523"/>
                  </a:cubicBezTo>
                  <a:cubicBezTo>
                    <a:pt x="284909" y="286755"/>
                    <a:pt x="301722" y="282391"/>
                    <a:pt x="304194" y="241091"/>
                  </a:cubicBezTo>
                  <a:cubicBezTo>
                    <a:pt x="306666" y="199791"/>
                    <a:pt x="295713" y="73544"/>
                    <a:pt x="280302" y="42723"/>
                  </a:cubicBezTo>
                  <a:cubicBezTo>
                    <a:pt x="261896" y="5911"/>
                    <a:pt x="185567" y="99249"/>
                    <a:pt x="149171" y="70132"/>
                  </a:cubicBezTo>
                  <a:cubicBezTo>
                    <a:pt x="112049" y="40434"/>
                    <a:pt x="43274" y="-7381"/>
                    <a:pt x="21631" y="96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43B5652D-15F9-1611-91B2-2AB50018DF40}"/>
                </a:ext>
              </a:extLst>
            </p:cNvPr>
            <p:cNvSpPr/>
            <p:nvPr/>
          </p:nvSpPr>
          <p:spPr>
            <a:xfrm>
              <a:off x="4845595" y="2344832"/>
              <a:ext cx="877279" cy="55488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11232 w 294143"/>
                <a:gd name="connsiteY0" fmla="*/ 3 h 290655"/>
                <a:gd name="connsiteX1" fmla="*/ 28098 w 294143"/>
                <a:gd name="connsiteY1" fmla="*/ 71552 h 290655"/>
                <a:gd name="connsiteX2" fmla="*/ 202885 w 294143"/>
                <a:gd name="connsiteY2" fmla="*/ 137704 h 290655"/>
                <a:gd name="connsiteX3" fmla="*/ 177167 w 294143"/>
                <a:gd name="connsiteY3" fmla="*/ 262738 h 290655"/>
                <a:gd name="connsiteX4" fmla="*/ 255072 w 294143"/>
                <a:gd name="connsiteY4" fmla="*/ 289563 h 290655"/>
                <a:gd name="connsiteX5" fmla="*/ 293795 w 294143"/>
                <a:gd name="connsiteY5" fmla="*/ 240131 h 290655"/>
                <a:gd name="connsiteX6" fmla="*/ 269903 w 294143"/>
                <a:gd name="connsiteY6" fmla="*/ 41763 h 290655"/>
                <a:gd name="connsiteX7" fmla="*/ 138772 w 294143"/>
                <a:gd name="connsiteY7" fmla="*/ 69172 h 290655"/>
                <a:gd name="connsiteX8" fmla="*/ 11232 w 294143"/>
                <a:gd name="connsiteY8" fmla="*/ 3 h 290655"/>
                <a:gd name="connsiteX0" fmla="*/ 11232 w 294143"/>
                <a:gd name="connsiteY0" fmla="*/ 3 h 294971"/>
                <a:gd name="connsiteX1" fmla="*/ 28098 w 294143"/>
                <a:gd name="connsiteY1" fmla="*/ 71552 h 294971"/>
                <a:gd name="connsiteX2" fmla="*/ 202885 w 294143"/>
                <a:gd name="connsiteY2" fmla="*/ 137704 h 294971"/>
                <a:gd name="connsiteX3" fmla="*/ 255072 w 294143"/>
                <a:gd name="connsiteY3" fmla="*/ 289563 h 294971"/>
                <a:gd name="connsiteX4" fmla="*/ 293795 w 294143"/>
                <a:gd name="connsiteY4" fmla="*/ 240131 h 294971"/>
                <a:gd name="connsiteX5" fmla="*/ 269903 w 294143"/>
                <a:gd name="connsiteY5" fmla="*/ 41763 h 294971"/>
                <a:gd name="connsiteX6" fmla="*/ 138772 w 294143"/>
                <a:gd name="connsiteY6" fmla="*/ 69172 h 294971"/>
                <a:gd name="connsiteX7" fmla="*/ 11232 w 294143"/>
                <a:gd name="connsiteY7" fmla="*/ 3 h 294971"/>
                <a:gd name="connsiteX0" fmla="*/ 11232 w 297080"/>
                <a:gd name="connsiteY0" fmla="*/ 3 h 242013"/>
                <a:gd name="connsiteX1" fmla="*/ 28098 w 297080"/>
                <a:gd name="connsiteY1" fmla="*/ 71552 h 242013"/>
                <a:gd name="connsiteX2" fmla="*/ 202885 w 297080"/>
                <a:gd name="connsiteY2" fmla="*/ 137704 h 242013"/>
                <a:gd name="connsiteX3" fmla="*/ 293795 w 297080"/>
                <a:gd name="connsiteY3" fmla="*/ 240131 h 242013"/>
                <a:gd name="connsiteX4" fmla="*/ 269903 w 297080"/>
                <a:gd name="connsiteY4" fmla="*/ 41763 h 242013"/>
                <a:gd name="connsiteX5" fmla="*/ 138772 w 297080"/>
                <a:gd name="connsiteY5" fmla="*/ 69172 h 242013"/>
                <a:gd name="connsiteX6" fmla="*/ 11232 w 297080"/>
                <a:gd name="connsiteY6" fmla="*/ 3 h 242013"/>
                <a:gd name="connsiteX0" fmla="*/ 11232 w 271751"/>
                <a:gd name="connsiteY0" fmla="*/ 3 h 138060"/>
                <a:gd name="connsiteX1" fmla="*/ 28098 w 271751"/>
                <a:gd name="connsiteY1" fmla="*/ 71552 h 138060"/>
                <a:gd name="connsiteX2" fmla="*/ 202885 w 271751"/>
                <a:gd name="connsiteY2" fmla="*/ 137704 h 138060"/>
                <a:gd name="connsiteX3" fmla="*/ 269903 w 271751"/>
                <a:gd name="connsiteY3" fmla="*/ 41763 h 138060"/>
                <a:gd name="connsiteX4" fmla="*/ 138772 w 271751"/>
                <a:gd name="connsiteY4" fmla="*/ 69172 h 138060"/>
                <a:gd name="connsiteX5" fmla="*/ 11232 w 271751"/>
                <a:gd name="connsiteY5" fmla="*/ 3 h 138060"/>
                <a:gd name="connsiteX0" fmla="*/ 11232 w 206821"/>
                <a:gd name="connsiteY0" fmla="*/ 3 h 137706"/>
                <a:gd name="connsiteX1" fmla="*/ 28098 w 206821"/>
                <a:gd name="connsiteY1" fmla="*/ 71552 h 137706"/>
                <a:gd name="connsiteX2" fmla="*/ 202885 w 206821"/>
                <a:gd name="connsiteY2" fmla="*/ 137704 h 137706"/>
                <a:gd name="connsiteX3" fmla="*/ 138772 w 206821"/>
                <a:gd name="connsiteY3" fmla="*/ 69172 h 137706"/>
                <a:gd name="connsiteX4" fmla="*/ 11232 w 206821"/>
                <a:gd name="connsiteY4" fmla="*/ 3 h 137706"/>
                <a:gd name="connsiteX0" fmla="*/ 6912 w 142967"/>
                <a:gd name="connsiteY0" fmla="*/ 3 h 81277"/>
                <a:gd name="connsiteX1" fmla="*/ 23778 w 142967"/>
                <a:gd name="connsiteY1" fmla="*/ 71552 h 81277"/>
                <a:gd name="connsiteX2" fmla="*/ 81067 w 142967"/>
                <a:gd name="connsiteY2" fmla="*/ 75714 h 81277"/>
                <a:gd name="connsiteX3" fmla="*/ 134452 w 142967"/>
                <a:gd name="connsiteY3" fmla="*/ 69172 h 81277"/>
                <a:gd name="connsiteX4" fmla="*/ 6912 w 142967"/>
                <a:gd name="connsiteY4" fmla="*/ 3 h 81277"/>
                <a:gd name="connsiteX0" fmla="*/ 5711 w 126532"/>
                <a:gd name="connsiteY0" fmla="*/ 157 h 79575"/>
                <a:gd name="connsiteX1" fmla="*/ 22577 w 126532"/>
                <a:gd name="connsiteY1" fmla="*/ 71706 h 79575"/>
                <a:gd name="connsiteX2" fmla="*/ 79866 w 126532"/>
                <a:gd name="connsiteY2" fmla="*/ 75868 h 79575"/>
                <a:gd name="connsiteX3" fmla="*/ 116465 w 126532"/>
                <a:gd name="connsiteY3" fmla="*/ 55021 h 79575"/>
                <a:gd name="connsiteX4" fmla="*/ 5711 w 126532"/>
                <a:gd name="connsiteY4" fmla="*/ 157 h 7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32" h="79575">
                  <a:moveTo>
                    <a:pt x="5711" y="157"/>
                  </a:moveTo>
                  <a:cubicBezTo>
                    <a:pt x="-9937" y="2938"/>
                    <a:pt x="10218" y="59088"/>
                    <a:pt x="22577" y="71706"/>
                  </a:cubicBezTo>
                  <a:cubicBezTo>
                    <a:pt x="34936" y="84324"/>
                    <a:pt x="64218" y="78649"/>
                    <a:pt x="79866" y="75868"/>
                  </a:cubicBezTo>
                  <a:cubicBezTo>
                    <a:pt x="95514" y="73087"/>
                    <a:pt x="148407" y="77971"/>
                    <a:pt x="116465" y="55021"/>
                  </a:cubicBezTo>
                  <a:cubicBezTo>
                    <a:pt x="84523" y="32071"/>
                    <a:pt x="21359" y="-2624"/>
                    <a:pt x="5711" y="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FE522C6-CD5D-A8EE-1E8E-A82ABEABD78E}"/>
                </a:ext>
              </a:extLst>
            </p:cNvPr>
            <p:cNvSpPr/>
            <p:nvPr/>
          </p:nvSpPr>
          <p:spPr>
            <a:xfrm>
              <a:off x="6028082" y="2523717"/>
              <a:ext cx="574284" cy="155379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60" h="261441">
                  <a:moveTo>
                    <a:pt x="983" y="45628"/>
                  </a:moveTo>
                  <a:cubicBezTo>
                    <a:pt x="-10187" y="61618"/>
                    <a:pt x="77438" y="82832"/>
                    <a:pt x="81755" y="114160"/>
                  </a:cubicBezTo>
                  <a:cubicBezTo>
                    <a:pt x="86072" y="145488"/>
                    <a:pt x="23045" y="209222"/>
                    <a:pt x="26884" y="233599"/>
                  </a:cubicBezTo>
                  <a:cubicBezTo>
                    <a:pt x="30723" y="257976"/>
                    <a:pt x="85351" y="264192"/>
                    <a:pt x="104789" y="260424"/>
                  </a:cubicBezTo>
                  <a:cubicBezTo>
                    <a:pt x="124227" y="256656"/>
                    <a:pt x="141040" y="252292"/>
                    <a:pt x="143512" y="210992"/>
                  </a:cubicBezTo>
                  <a:cubicBezTo>
                    <a:pt x="145984" y="169692"/>
                    <a:pt x="135031" y="43445"/>
                    <a:pt x="119620" y="12624"/>
                  </a:cubicBezTo>
                  <a:cubicBezTo>
                    <a:pt x="101214" y="-24188"/>
                    <a:pt x="12153" y="29638"/>
                    <a:pt x="983" y="4562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5FDD0D9-DFA5-F766-356C-B6A506E89B60}"/>
                </a:ext>
              </a:extLst>
            </p:cNvPr>
            <p:cNvSpPr/>
            <p:nvPr/>
          </p:nvSpPr>
          <p:spPr>
            <a:xfrm>
              <a:off x="6309903" y="3409771"/>
              <a:ext cx="143274" cy="50545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2977 w 117217"/>
                <a:gd name="connsiteY0" fmla="*/ 2104 h 250921"/>
                <a:gd name="connsiteX1" fmla="*/ 55112 w 117217"/>
                <a:gd name="connsiteY1" fmla="*/ 103640 h 250921"/>
                <a:gd name="connsiteX2" fmla="*/ 241 w 117217"/>
                <a:gd name="connsiteY2" fmla="*/ 223079 h 250921"/>
                <a:gd name="connsiteX3" fmla="*/ 78146 w 117217"/>
                <a:gd name="connsiteY3" fmla="*/ 249904 h 250921"/>
                <a:gd name="connsiteX4" fmla="*/ 116869 w 117217"/>
                <a:gd name="connsiteY4" fmla="*/ 200472 h 250921"/>
                <a:gd name="connsiteX5" fmla="*/ 92977 w 117217"/>
                <a:gd name="connsiteY5" fmla="*/ 2104 h 250921"/>
                <a:gd name="connsiteX0" fmla="*/ 116890 w 117311"/>
                <a:gd name="connsiteY0" fmla="*/ 96967 h 147416"/>
                <a:gd name="connsiteX1" fmla="*/ 55133 w 117311"/>
                <a:gd name="connsiteY1" fmla="*/ 135 h 147416"/>
                <a:gd name="connsiteX2" fmla="*/ 262 w 117311"/>
                <a:gd name="connsiteY2" fmla="*/ 119574 h 147416"/>
                <a:gd name="connsiteX3" fmla="*/ 78167 w 117311"/>
                <a:gd name="connsiteY3" fmla="*/ 146399 h 147416"/>
                <a:gd name="connsiteX4" fmla="*/ 116890 w 117311"/>
                <a:gd name="connsiteY4" fmla="*/ 96967 h 147416"/>
                <a:gd name="connsiteX0" fmla="*/ 117077 w 117498"/>
                <a:gd name="connsiteY0" fmla="*/ 677 h 50533"/>
                <a:gd name="connsiteX1" fmla="*/ 449 w 117498"/>
                <a:gd name="connsiteY1" fmla="*/ 23284 h 50533"/>
                <a:gd name="connsiteX2" fmla="*/ 78354 w 117498"/>
                <a:gd name="connsiteY2" fmla="*/ 50109 h 50533"/>
                <a:gd name="connsiteX3" fmla="*/ 117077 w 117498"/>
                <a:gd name="connsiteY3" fmla="*/ 677 h 50533"/>
                <a:gd name="connsiteX0" fmla="*/ 88316 w 90610"/>
                <a:gd name="connsiteY0" fmla="*/ 203 h 116169"/>
                <a:gd name="connsiteX1" fmla="*/ 34 w 90610"/>
                <a:gd name="connsiteY1" fmla="*/ 84895 h 116169"/>
                <a:gd name="connsiteX2" fmla="*/ 77939 w 90610"/>
                <a:gd name="connsiteY2" fmla="*/ 111720 h 116169"/>
                <a:gd name="connsiteX3" fmla="*/ 88316 w 90610"/>
                <a:gd name="connsiteY3" fmla="*/ 203 h 116169"/>
                <a:gd name="connsiteX0" fmla="*/ 59989 w 63292"/>
                <a:gd name="connsiteY0" fmla="*/ 110 h 117518"/>
                <a:gd name="connsiteX1" fmla="*/ 53 w 63292"/>
                <a:gd name="connsiteY1" fmla="*/ 91337 h 117518"/>
                <a:gd name="connsiteX2" fmla="*/ 49612 w 63292"/>
                <a:gd name="connsiteY2" fmla="*/ 111627 h 117518"/>
                <a:gd name="connsiteX3" fmla="*/ 59989 w 63292"/>
                <a:gd name="connsiteY3" fmla="*/ 110 h 117518"/>
                <a:gd name="connsiteX0" fmla="*/ 60075 w 62174"/>
                <a:gd name="connsiteY0" fmla="*/ 1 h 103020"/>
                <a:gd name="connsiteX1" fmla="*/ 139 w 62174"/>
                <a:gd name="connsiteY1" fmla="*/ 91228 h 103020"/>
                <a:gd name="connsiteX2" fmla="*/ 44029 w 62174"/>
                <a:gd name="connsiteY2" fmla="*/ 91912 h 103020"/>
                <a:gd name="connsiteX3" fmla="*/ 60075 w 62174"/>
                <a:gd name="connsiteY3" fmla="*/ 1 h 103020"/>
                <a:gd name="connsiteX0" fmla="*/ 42929 w 48856"/>
                <a:gd name="connsiteY0" fmla="*/ 1 h 99344"/>
                <a:gd name="connsiteX1" fmla="*/ 1 w 48856"/>
                <a:gd name="connsiteY1" fmla="*/ 87960 h 99344"/>
                <a:gd name="connsiteX2" fmla="*/ 43891 w 48856"/>
                <a:gd name="connsiteY2" fmla="*/ 88644 h 99344"/>
                <a:gd name="connsiteX3" fmla="*/ 42929 w 48856"/>
                <a:gd name="connsiteY3" fmla="*/ 1 h 99344"/>
              </a:gdLst>
              <a:ahLst/>
              <a:cxnLst>
                <a:cxn ang="0">
                  <a:pos x="connsiteX0" y="connsiteY0"/>
                </a:cxn>
                <a:cxn ang="0">
                  <a:pos x="connsiteX1" y="connsiteY1"/>
                </a:cxn>
                <a:cxn ang="0">
                  <a:pos x="connsiteX2" y="connsiteY2"/>
                </a:cxn>
                <a:cxn ang="0">
                  <a:pos x="connsiteX3" y="connsiteY3"/>
                </a:cxn>
              </a:cxnLst>
              <a:rect l="l" t="t" r="r" b="b"/>
              <a:pathLst>
                <a:path w="48856" h="99344">
                  <a:moveTo>
                    <a:pt x="42929" y="1"/>
                  </a:moveTo>
                  <a:cubicBezTo>
                    <a:pt x="35614" y="-113"/>
                    <a:pt x="-159" y="73186"/>
                    <a:pt x="1" y="87960"/>
                  </a:cubicBezTo>
                  <a:cubicBezTo>
                    <a:pt x="161" y="102734"/>
                    <a:pt x="36736" y="103304"/>
                    <a:pt x="43891" y="88644"/>
                  </a:cubicBezTo>
                  <a:cubicBezTo>
                    <a:pt x="51046" y="73984"/>
                    <a:pt x="50244" y="115"/>
                    <a:pt x="42929" y="1"/>
                  </a:cubicBezTo>
                  <a:close/>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B001679F-252C-725A-7C0E-ED5D7E6AC8EB}"/>
                </a:ext>
              </a:extLst>
            </p:cNvPr>
            <p:cNvSpPr/>
            <p:nvPr/>
          </p:nvSpPr>
          <p:spPr>
            <a:xfrm>
              <a:off x="6183960" y="2675949"/>
              <a:ext cx="293662" cy="413129"/>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83 w 148508"/>
                <a:gd name="connsiteY0" fmla="*/ 45628 h 243250"/>
                <a:gd name="connsiteX1" fmla="*/ 81755 w 148508"/>
                <a:gd name="connsiteY1" fmla="*/ 114160 h 243250"/>
                <a:gd name="connsiteX2" fmla="*/ 26884 w 148508"/>
                <a:gd name="connsiteY2" fmla="*/ 233599 h 243250"/>
                <a:gd name="connsiteX3" fmla="*/ 143512 w 148508"/>
                <a:gd name="connsiteY3" fmla="*/ 210992 h 243250"/>
                <a:gd name="connsiteX4" fmla="*/ 119620 w 148508"/>
                <a:gd name="connsiteY4" fmla="*/ 12624 h 243250"/>
                <a:gd name="connsiteX5" fmla="*/ 983 w 148508"/>
                <a:gd name="connsiteY5" fmla="*/ 45628 h 243250"/>
                <a:gd name="connsiteX0" fmla="*/ 983 w 119769"/>
                <a:gd name="connsiteY0" fmla="*/ 43345 h 233148"/>
                <a:gd name="connsiteX1" fmla="*/ 81755 w 119769"/>
                <a:gd name="connsiteY1" fmla="*/ 111877 h 233148"/>
                <a:gd name="connsiteX2" fmla="*/ 26884 w 119769"/>
                <a:gd name="connsiteY2" fmla="*/ 231316 h 233148"/>
                <a:gd name="connsiteX3" fmla="*/ 119620 w 119769"/>
                <a:gd name="connsiteY3" fmla="*/ 10341 h 233148"/>
                <a:gd name="connsiteX4" fmla="*/ 983 w 119769"/>
                <a:gd name="connsiteY4" fmla="*/ 43345 h 233148"/>
                <a:gd name="connsiteX0" fmla="*/ 1167 w 123046"/>
                <a:gd name="connsiteY0" fmla="*/ 35640 h 104538"/>
                <a:gd name="connsiteX1" fmla="*/ 81939 w 123046"/>
                <a:gd name="connsiteY1" fmla="*/ 104172 h 104538"/>
                <a:gd name="connsiteX2" fmla="*/ 119804 w 123046"/>
                <a:gd name="connsiteY2" fmla="*/ 2636 h 104538"/>
                <a:gd name="connsiteX3" fmla="*/ 1167 w 123046"/>
                <a:gd name="connsiteY3" fmla="*/ 35640 h 104538"/>
                <a:gd name="connsiteX0" fmla="*/ 1167 w 123046"/>
                <a:gd name="connsiteY0" fmla="*/ 12898 h 109410"/>
                <a:gd name="connsiteX1" fmla="*/ 81939 w 123046"/>
                <a:gd name="connsiteY1" fmla="*/ 109404 h 109410"/>
                <a:gd name="connsiteX2" fmla="*/ 119804 w 123046"/>
                <a:gd name="connsiteY2" fmla="*/ 7868 h 109410"/>
                <a:gd name="connsiteX3" fmla="*/ 1167 w 123046"/>
                <a:gd name="connsiteY3" fmla="*/ 12898 h 109410"/>
                <a:gd name="connsiteX0" fmla="*/ 205 w 83669"/>
                <a:gd name="connsiteY0" fmla="*/ 19090 h 115641"/>
                <a:gd name="connsiteX1" fmla="*/ 80977 w 83669"/>
                <a:gd name="connsiteY1" fmla="*/ 115596 h 115641"/>
                <a:gd name="connsiteX2" fmla="*/ 58524 w 83669"/>
                <a:gd name="connsiteY2" fmla="*/ 5668 h 115641"/>
                <a:gd name="connsiteX3" fmla="*/ 205 w 83669"/>
                <a:gd name="connsiteY3" fmla="*/ 19090 h 115641"/>
                <a:gd name="connsiteX0" fmla="*/ 82 w 76102"/>
                <a:gd name="connsiteY0" fmla="*/ 17682 h 69513"/>
                <a:gd name="connsiteX1" fmla="*/ 72237 w 76102"/>
                <a:gd name="connsiteY1" fmla="*/ 69430 h 69513"/>
                <a:gd name="connsiteX2" fmla="*/ 58401 w 76102"/>
                <a:gd name="connsiteY2" fmla="*/ 4260 h 69513"/>
                <a:gd name="connsiteX3" fmla="*/ 82 w 76102"/>
                <a:gd name="connsiteY3" fmla="*/ 17682 h 69513"/>
              </a:gdLst>
              <a:ahLst/>
              <a:cxnLst>
                <a:cxn ang="0">
                  <a:pos x="connsiteX0" y="connsiteY0"/>
                </a:cxn>
                <a:cxn ang="0">
                  <a:pos x="connsiteX1" y="connsiteY1"/>
                </a:cxn>
                <a:cxn ang="0">
                  <a:pos x="connsiteX2" y="connsiteY2"/>
                </a:cxn>
                <a:cxn ang="0">
                  <a:pos x="connsiteX3" y="connsiteY3"/>
                </a:cxn>
              </a:cxnLst>
              <a:rect l="l" t="t" r="r" b="b"/>
              <a:pathLst>
                <a:path w="76102" h="69513">
                  <a:moveTo>
                    <a:pt x="82" y="17682"/>
                  </a:moveTo>
                  <a:cubicBezTo>
                    <a:pt x="2388" y="28544"/>
                    <a:pt x="62517" y="71667"/>
                    <a:pt x="72237" y="69430"/>
                  </a:cubicBezTo>
                  <a:cubicBezTo>
                    <a:pt x="81957" y="67193"/>
                    <a:pt x="71863" y="15682"/>
                    <a:pt x="58401" y="4260"/>
                  </a:cubicBezTo>
                  <a:cubicBezTo>
                    <a:pt x="44939" y="-7162"/>
                    <a:pt x="-2224" y="6820"/>
                    <a:pt x="82" y="17682"/>
                  </a:cubicBezTo>
                  <a:close/>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E2D2F04-2442-57AA-787D-37031499FA54}"/>
              </a:ext>
            </a:extLst>
          </p:cNvPr>
          <p:cNvSpPr/>
          <p:nvPr/>
        </p:nvSpPr>
        <p:spPr>
          <a:xfrm>
            <a:off x="3120043" y="1304884"/>
            <a:ext cx="5951913" cy="49752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48612E5-9F0E-B0A6-C856-39AA7EB15B5C}"/>
              </a:ext>
            </a:extLst>
          </p:cNvPr>
          <p:cNvSpPr/>
          <p:nvPr/>
        </p:nvSpPr>
        <p:spPr>
          <a:xfrm>
            <a:off x="4918134" y="277887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AB8305-1410-2D1D-EF0D-9EBA9E3235CA}"/>
              </a:ext>
            </a:extLst>
          </p:cNvPr>
          <p:cNvSpPr/>
          <p:nvPr/>
        </p:nvSpPr>
        <p:spPr>
          <a:xfrm>
            <a:off x="7886928" y="3869667"/>
            <a:ext cx="274320" cy="274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6C225FC-655B-6590-0A94-5FB7576B179A}"/>
              </a:ext>
            </a:extLst>
          </p:cNvPr>
          <p:cNvSpPr/>
          <p:nvPr/>
        </p:nvSpPr>
        <p:spPr>
          <a:xfrm>
            <a:off x="7730106" y="4913392"/>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20653EF-D8FD-5058-6FD8-267C73BD3572}"/>
              </a:ext>
            </a:extLst>
          </p:cNvPr>
          <p:cNvSpPr/>
          <p:nvPr/>
        </p:nvSpPr>
        <p:spPr>
          <a:xfrm>
            <a:off x="7634780" y="3053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75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672903-4C83-D90A-A970-7D89F1432996}"/>
              </a:ext>
            </a:extLst>
          </p:cNvPr>
          <p:cNvSpPr>
            <a:spLocks noGrp="1"/>
          </p:cNvSpPr>
          <p:nvPr>
            <p:ph sz="half" idx="1"/>
          </p:nvPr>
        </p:nvSpPr>
        <p:spPr/>
        <p:txBody>
          <a:bodyPr/>
          <a:lstStyle/>
          <a:p>
            <a:r>
              <a:rPr lang="en-US" dirty="0"/>
              <a:t>Contour Topology</a:t>
            </a:r>
          </a:p>
        </p:txBody>
      </p:sp>
      <p:sp>
        <p:nvSpPr>
          <p:cNvPr id="3" name="Content Placeholder 2">
            <a:extLst>
              <a:ext uri="{FF2B5EF4-FFF2-40B4-BE49-F238E27FC236}">
                <a16:creationId xmlns:a16="http://schemas.microsoft.com/office/drawing/2014/main" id="{A7EC323F-2647-5565-7B26-A5CF3359757A}"/>
              </a:ext>
            </a:extLst>
          </p:cNvPr>
          <p:cNvSpPr>
            <a:spLocks noGrp="1"/>
          </p:cNvSpPr>
          <p:nvPr>
            <p:ph sz="half" idx="10"/>
          </p:nvPr>
        </p:nvSpPr>
        <p:spPr/>
        <p:txBody>
          <a:bodyPr/>
          <a:lstStyle/>
          <a:p>
            <a:endParaRPr lang="en-US"/>
          </a:p>
        </p:txBody>
      </p:sp>
      <p:grpSp>
        <p:nvGrpSpPr>
          <p:cNvPr id="14" name="Group 13">
            <a:extLst>
              <a:ext uri="{FF2B5EF4-FFF2-40B4-BE49-F238E27FC236}">
                <a16:creationId xmlns:a16="http://schemas.microsoft.com/office/drawing/2014/main" id="{0C3150A9-A71D-B974-5C52-F795F0CB53D0}"/>
              </a:ext>
            </a:extLst>
          </p:cNvPr>
          <p:cNvGrpSpPr/>
          <p:nvPr/>
        </p:nvGrpSpPr>
        <p:grpSpPr>
          <a:xfrm>
            <a:off x="3279717" y="1445246"/>
            <a:ext cx="5632566" cy="4656296"/>
            <a:chOff x="4373880" y="1885119"/>
            <a:chExt cx="2472805" cy="2467316"/>
          </a:xfrm>
        </p:grpSpPr>
        <p:sp>
          <p:nvSpPr>
            <p:cNvPr id="8" name="Freeform 7">
              <a:extLst>
                <a:ext uri="{FF2B5EF4-FFF2-40B4-BE49-F238E27FC236}">
                  <a16:creationId xmlns:a16="http://schemas.microsoft.com/office/drawing/2014/main" id="{D8A56B15-FD3F-39CB-FB9E-DB7732E0CDA2}"/>
                </a:ext>
              </a:extLst>
            </p:cNvPr>
            <p:cNvSpPr/>
            <p:nvPr/>
          </p:nvSpPr>
          <p:spPr>
            <a:xfrm>
              <a:off x="4373880" y="1885119"/>
              <a:ext cx="2472805" cy="2467316"/>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145" h="293164">
                  <a:moveTo>
                    <a:pt x="26970" y="3189"/>
                  </a:moveTo>
                  <a:cubicBezTo>
                    <a:pt x="4528" y="17096"/>
                    <a:pt x="-12885" y="110598"/>
                    <a:pt x="12663" y="136727"/>
                  </a:cubicBezTo>
                  <a:cubicBezTo>
                    <a:pt x="38211" y="162856"/>
                    <a:pt x="155012" y="140021"/>
                    <a:pt x="180256" y="159964"/>
                  </a:cubicBezTo>
                  <a:cubicBezTo>
                    <a:pt x="205500" y="179907"/>
                    <a:pt x="149038" y="234256"/>
                    <a:pt x="164130" y="256387"/>
                  </a:cubicBezTo>
                  <a:cubicBezTo>
                    <a:pt x="179222" y="278518"/>
                    <a:pt x="248974" y="296119"/>
                    <a:pt x="270810" y="292749"/>
                  </a:cubicBezTo>
                  <a:cubicBezTo>
                    <a:pt x="292646" y="289379"/>
                    <a:pt x="295071" y="279848"/>
                    <a:pt x="295145" y="236164"/>
                  </a:cubicBezTo>
                  <a:cubicBezTo>
                    <a:pt x="295219" y="192480"/>
                    <a:pt x="286664" y="61465"/>
                    <a:pt x="271253" y="30644"/>
                  </a:cubicBezTo>
                  <a:cubicBezTo>
                    <a:pt x="252847" y="-6168"/>
                    <a:pt x="183712" y="82401"/>
                    <a:pt x="147316" y="53284"/>
                  </a:cubicBezTo>
                  <a:cubicBezTo>
                    <a:pt x="110194" y="23586"/>
                    <a:pt x="49412" y="-10718"/>
                    <a:pt x="26970" y="318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8E613322-CCFE-01EE-3B81-3AFE627E8C4C}"/>
                </a:ext>
              </a:extLst>
            </p:cNvPr>
            <p:cNvSpPr/>
            <p:nvPr/>
          </p:nvSpPr>
          <p:spPr>
            <a:xfrm>
              <a:off x="4624141" y="2112166"/>
              <a:ext cx="2111468" cy="203346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42" h="291615">
                  <a:moveTo>
                    <a:pt x="21631" y="963"/>
                  </a:moveTo>
                  <a:cubicBezTo>
                    <a:pt x="-12" y="9307"/>
                    <a:pt x="-12628" y="97246"/>
                    <a:pt x="19314" y="120196"/>
                  </a:cubicBezTo>
                  <a:cubicBezTo>
                    <a:pt x="51256" y="143146"/>
                    <a:pt x="185242" y="114747"/>
                    <a:pt x="213284" y="138664"/>
                  </a:cubicBezTo>
                  <a:cubicBezTo>
                    <a:pt x="241326" y="162581"/>
                    <a:pt x="178868" y="238388"/>
                    <a:pt x="187566" y="263698"/>
                  </a:cubicBezTo>
                  <a:cubicBezTo>
                    <a:pt x="196264" y="289008"/>
                    <a:pt x="246033" y="294291"/>
                    <a:pt x="265471" y="290523"/>
                  </a:cubicBezTo>
                  <a:cubicBezTo>
                    <a:pt x="284909" y="286755"/>
                    <a:pt x="301722" y="282391"/>
                    <a:pt x="304194" y="241091"/>
                  </a:cubicBezTo>
                  <a:cubicBezTo>
                    <a:pt x="306666" y="199791"/>
                    <a:pt x="295713" y="73544"/>
                    <a:pt x="280302" y="42723"/>
                  </a:cubicBezTo>
                  <a:cubicBezTo>
                    <a:pt x="261896" y="5911"/>
                    <a:pt x="185567" y="99249"/>
                    <a:pt x="149171" y="70132"/>
                  </a:cubicBezTo>
                  <a:cubicBezTo>
                    <a:pt x="112049" y="40434"/>
                    <a:pt x="43274" y="-7381"/>
                    <a:pt x="21631" y="96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43B5652D-15F9-1611-91B2-2AB50018DF40}"/>
                </a:ext>
              </a:extLst>
            </p:cNvPr>
            <p:cNvSpPr/>
            <p:nvPr/>
          </p:nvSpPr>
          <p:spPr>
            <a:xfrm>
              <a:off x="4845595" y="2344832"/>
              <a:ext cx="877279" cy="55488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11232 w 294143"/>
                <a:gd name="connsiteY0" fmla="*/ 3 h 290655"/>
                <a:gd name="connsiteX1" fmla="*/ 28098 w 294143"/>
                <a:gd name="connsiteY1" fmla="*/ 71552 h 290655"/>
                <a:gd name="connsiteX2" fmla="*/ 202885 w 294143"/>
                <a:gd name="connsiteY2" fmla="*/ 137704 h 290655"/>
                <a:gd name="connsiteX3" fmla="*/ 177167 w 294143"/>
                <a:gd name="connsiteY3" fmla="*/ 262738 h 290655"/>
                <a:gd name="connsiteX4" fmla="*/ 255072 w 294143"/>
                <a:gd name="connsiteY4" fmla="*/ 289563 h 290655"/>
                <a:gd name="connsiteX5" fmla="*/ 293795 w 294143"/>
                <a:gd name="connsiteY5" fmla="*/ 240131 h 290655"/>
                <a:gd name="connsiteX6" fmla="*/ 269903 w 294143"/>
                <a:gd name="connsiteY6" fmla="*/ 41763 h 290655"/>
                <a:gd name="connsiteX7" fmla="*/ 138772 w 294143"/>
                <a:gd name="connsiteY7" fmla="*/ 69172 h 290655"/>
                <a:gd name="connsiteX8" fmla="*/ 11232 w 294143"/>
                <a:gd name="connsiteY8" fmla="*/ 3 h 290655"/>
                <a:gd name="connsiteX0" fmla="*/ 11232 w 294143"/>
                <a:gd name="connsiteY0" fmla="*/ 3 h 294971"/>
                <a:gd name="connsiteX1" fmla="*/ 28098 w 294143"/>
                <a:gd name="connsiteY1" fmla="*/ 71552 h 294971"/>
                <a:gd name="connsiteX2" fmla="*/ 202885 w 294143"/>
                <a:gd name="connsiteY2" fmla="*/ 137704 h 294971"/>
                <a:gd name="connsiteX3" fmla="*/ 255072 w 294143"/>
                <a:gd name="connsiteY3" fmla="*/ 289563 h 294971"/>
                <a:gd name="connsiteX4" fmla="*/ 293795 w 294143"/>
                <a:gd name="connsiteY4" fmla="*/ 240131 h 294971"/>
                <a:gd name="connsiteX5" fmla="*/ 269903 w 294143"/>
                <a:gd name="connsiteY5" fmla="*/ 41763 h 294971"/>
                <a:gd name="connsiteX6" fmla="*/ 138772 w 294143"/>
                <a:gd name="connsiteY6" fmla="*/ 69172 h 294971"/>
                <a:gd name="connsiteX7" fmla="*/ 11232 w 294143"/>
                <a:gd name="connsiteY7" fmla="*/ 3 h 294971"/>
                <a:gd name="connsiteX0" fmla="*/ 11232 w 297080"/>
                <a:gd name="connsiteY0" fmla="*/ 3 h 242013"/>
                <a:gd name="connsiteX1" fmla="*/ 28098 w 297080"/>
                <a:gd name="connsiteY1" fmla="*/ 71552 h 242013"/>
                <a:gd name="connsiteX2" fmla="*/ 202885 w 297080"/>
                <a:gd name="connsiteY2" fmla="*/ 137704 h 242013"/>
                <a:gd name="connsiteX3" fmla="*/ 293795 w 297080"/>
                <a:gd name="connsiteY3" fmla="*/ 240131 h 242013"/>
                <a:gd name="connsiteX4" fmla="*/ 269903 w 297080"/>
                <a:gd name="connsiteY4" fmla="*/ 41763 h 242013"/>
                <a:gd name="connsiteX5" fmla="*/ 138772 w 297080"/>
                <a:gd name="connsiteY5" fmla="*/ 69172 h 242013"/>
                <a:gd name="connsiteX6" fmla="*/ 11232 w 297080"/>
                <a:gd name="connsiteY6" fmla="*/ 3 h 242013"/>
                <a:gd name="connsiteX0" fmla="*/ 11232 w 271751"/>
                <a:gd name="connsiteY0" fmla="*/ 3 h 138060"/>
                <a:gd name="connsiteX1" fmla="*/ 28098 w 271751"/>
                <a:gd name="connsiteY1" fmla="*/ 71552 h 138060"/>
                <a:gd name="connsiteX2" fmla="*/ 202885 w 271751"/>
                <a:gd name="connsiteY2" fmla="*/ 137704 h 138060"/>
                <a:gd name="connsiteX3" fmla="*/ 269903 w 271751"/>
                <a:gd name="connsiteY3" fmla="*/ 41763 h 138060"/>
                <a:gd name="connsiteX4" fmla="*/ 138772 w 271751"/>
                <a:gd name="connsiteY4" fmla="*/ 69172 h 138060"/>
                <a:gd name="connsiteX5" fmla="*/ 11232 w 271751"/>
                <a:gd name="connsiteY5" fmla="*/ 3 h 138060"/>
                <a:gd name="connsiteX0" fmla="*/ 11232 w 206821"/>
                <a:gd name="connsiteY0" fmla="*/ 3 h 137706"/>
                <a:gd name="connsiteX1" fmla="*/ 28098 w 206821"/>
                <a:gd name="connsiteY1" fmla="*/ 71552 h 137706"/>
                <a:gd name="connsiteX2" fmla="*/ 202885 w 206821"/>
                <a:gd name="connsiteY2" fmla="*/ 137704 h 137706"/>
                <a:gd name="connsiteX3" fmla="*/ 138772 w 206821"/>
                <a:gd name="connsiteY3" fmla="*/ 69172 h 137706"/>
                <a:gd name="connsiteX4" fmla="*/ 11232 w 206821"/>
                <a:gd name="connsiteY4" fmla="*/ 3 h 137706"/>
                <a:gd name="connsiteX0" fmla="*/ 6912 w 142967"/>
                <a:gd name="connsiteY0" fmla="*/ 3 h 81277"/>
                <a:gd name="connsiteX1" fmla="*/ 23778 w 142967"/>
                <a:gd name="connsiteY1" fmla="*/ 71552 h 81277"/>
                <a:gd name="connsiteX2" fmla="*/ 81067 w 142967"/>
                <a:gd name="connsiteY2" fmla="*/ 75714 h 81277"/>
                <a:gd name="connsiteX3" fmla="*/ 134452 w 142967"/>
                <a:gd name="connsiteY3" fmla="*/ 69172 h 81277"/>
                <a:gd name="connsiteX4" fmla="*/ 6912 w 142967"/>
                <a:gd name="connsiteY4" fmla="*/ 3 h 81277"/>
                <a:gd name="connsiteX0" fmla="*/ 5711 w 126532"/>
                <a:gd name="connsiteY0" fmla="*/ 157 h 79575"/>
                <a:gd name="connsiteX1" fmla="*/ 22577 w 126532"/>
                <a:gd name="connsiteY1" fmla="*/ 71706 h 79575"/>
                <a:gd name="connsiteX2" fmla="*/ 79866 w 126532"/>
                <a:gd name="connsiteY2" fmla="*/ 75868 h 79575"/>
                <a:gd name="connsiteX3" fmla="*/ 116465 w 126532"/>
                <a:gd name="connsiteY3" fmla="*/ 55021 h 79575"/>
                <a:gd name="connsiteX4" fmla="*/ 5711 w 126532"/>
                <a:gd name="connsiteY4" fmla="*/ 157 h 7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32" h="79575">
                  <a:moveTo>
                    <a:pt x="5711" y="157"/>
                  </a:moveTo>
                  <a:cubicBezTo>
                    <a:pt x="-9937" y="2938"/>
                    <a:pt x="10218" y="59088"/>
                    <a:pt x="22577" y="71706"/>
                  </a:cubicBezTo>
                  <a:cubicBezTo>
                    <a:pt x="34936" y="84324"/>
                    <a:pt x="64218" y="78649"/>
                    <a:pt x="79866" y="75868"/>
                  </a:cubicBezTo>
                  <a:cubicBezTo>
                    <a:pt x="95514" y="73087"/>
                    <a:pt x="148407" y="77971"/>
                    <a:pt x="116465" y="55021"/>
                  </a:cubicBezTo>
                  <a:cubicBezTo>
                    <a:pt x="84523" y="32071"/>
                    <a:pt x="21359" y="-2624"/>
                    <a:pt x="5711" y="157"/>
                  </a:cubicBezTo>
                  <a:close/>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FE522C6-CD5D-A8EE-1E8E-A82ABEABD78E}"/>
                </a:ext>
              </a:extLst>
            </p:cNvPr>
            <p:cNvSpPr/>
            <p:nvPr/>
          </p:nvSpPr>
          <p:spPr>
            <a:xfrm>
              <a:off x="6028082" y="2523717"/>
              <a:ext cx="574284" cy="155379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60" h="261441">
                  <a:moveTo>
                    <a:pt x="983" y="45628"/>
                  </a:moveTo>
                  <a:cubicBezTo>
                    <a:pt x="-10187" y="61618"/>
                    <a:pt x="77438" y="82832"/>
                    <a:pt x="81755" y="114160"/>
                  </a:cubicBezTo>
                  <a:cubicBezTo>
                    <a:pt x="86072" y="145488"/>
                    <a:pt x="23045" y="209222"/>
                    <a:pt x="26884" y="233599"/>
                  </a:cubicBezTo>
                  <a:cubicBezTo>
                    <a:pt x="30723" y="257976"/>
                    <a:pt x="85351" y="264192"/>
                    <a:pt x="104789" y="260424"/>
                  </a:cubicBezTo>
                  <a:cubicBezTo>
                    <a:pt x="124227" y="256656"/>
                    <a:pt x="141040" y="252292"/>
                    <a:pt x="143512" y="210992"/>
                  </a:cubicBezTo>
                  <a:cubicBezTo>
                    <a:pt x="145984" y="169692"/>
                    <a:pt x="135031" y="43445"/>
                    <a:pt x="119620" y="12624"/>
                  </a:cubicBezTo>
                  <a:cubicBezTo>
                    <a:pt x="101214" y="-24188"/>
                    <a:pt x="12153" y="29638"/>
                    <a:pt x="983" y="45628"/>
                  </a:cubicBezTo>
                  <a:close/>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5FDD0D9-DFA5-F766-356C-B6A506E89B60}"/>
                </a:ext>
              </a:extLst>
            </p:cNvPr>
            <p:cNvSpPr/>
            <p:nvPr/>
          </p:nvSpPr>
          <p:spPr>
            <a:xfrm>
              <a:off x="6309903" y="3409771"/>
              <a:ext cx="143274" cy="50545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2977 w 117217"/>
                <a:gd name="connsiteY0" fmla="*/ 2104 h 250921"/>
                <a:gd name="connsiteX1" fmla="*/ 55112 w 117217"/>
                <a:gd name="connsiteY1" fmla="*/ 103640 h 250921"/>
                <a:gd name="connsiteX2" fmla="*/ 241 w 117217"/>
                <a:gd name="connsiteY2" fmla="*/ 223079 h 250921"/>
                <a:gd name="connsiteX3" fmla="*/ 78146 w 117217"/>
                <a:gd name="connsiteY3" fmla="*/ 249904 h 250921"/>
                <a:gd name="connsiteX4" fmla="*/ 116869 w 117217"/>
                <a:gd name="connsiteY4" fmla="*/ 200472 h 250921"/>
                <a:gd name="connsiteX5" fmla="*/ 92977 w 117217"/>
                <a:gd name="connsiteY5" fmla="*/ 2104 h 250921"/>
                <a:gd name="connsiteX0" fmla="*/ 116890 w 117311"/>
                <a:gd name="connsiteY0" fmla="*/ 96967 h 147416"/>
                <a:gd name="connsiteX1" fmla="*/ 55133 w 117311"/>
                <a:gd name="connsiteY1" fmla="*/ 135 h 147416"/>
                <a:gd name="connsiteX2" fmla="*/ 262 w 117311"/>
                <a:gd name="connsiteY2" fmla="*/ 119574 h 147416"/>
                <a:gd name="connsiteX3" fmla="*/ 78167 w 117311"/>
                <a:gd name="connsiteY3" fmla="*/ 146399 h 147416"/>
                <a:gd name="connsiteX4" fmla="*/ 116890 w 117311"/>
                <a:gd name="connsiteY4" fmla="*/ 96967 h 147416"/>
                <a:gd name="connsiteX0" fmla="*/ 117077 w 117498"/>
                <a:gd name="connsiteY0" fmla="*/ 677 h 50533"/>
                <a:gd name="connsiteX1" fmla="*/ 449 w 117498"/>
                <a:gd name="connsiteY1" fmla="*/ 23284 h 50533"/>
                <a:gd name="connsiteX2" fmla="*/ 78354 w 117498"/>
                <a:gd name="connsiteY2" fmla="*/ 50109 h 50533"/>
                <a:gd name="connsiteX3" fmla="*/ 117077 w 117498"/>
                <a:gd name="connsiteY3" fmla="*/ 677 h 50533"/>
                <a:gd name="connsiteX0" fmla="*/ 88316 w 90610"/>
                <a:gd name="connsiteY0" fmla="*/ 203 h 116169"/>
                <a:gd name="connsiteX1" fmla="*/ 34 w 90610"/>
                <a:gd name="connsiteY1" fmla="*/ 84895 h 116169"/>
                <a:gd name="connsiteX2" fmla="*/ 77939 w 90610"/>
                <a:gd name="connsiteY2" fmla="*/ 111720 h 116169"/>
                <a:gd name="connsiteX3" fmla="*/ 88316 w 90610"/>
                <a:gd name="connsiteY3" fmla="*/ 203 h 116169"/>
                <a:gd name="connsiteX0" fmla="*/ 59989 w 63292"/>
                <a:gd name="connsiteY0" fmla="*/ 110 h 117518"/>
                <a:gd name="connsiteX1" fmla="*/ 53 w 63292"/>
                <a:gd name="connsiteY1" fmla="*/ 91337 h 117518"/>
                <a:gd name="connsiteX2" fmla="*/ 49612 w 63292"/>
                <a:gd name="connsiteY2" fmla="*/ 111627 h 117518"/>
                <a:gd name="connsiteX3" fmla="*/ 59989 w 63292"/>
                <a:gd name="connsiteY3" fmla="*/ 110 h 117518"/>
                <a:gd name="connsiteX0" fmla="*/ 60075 w 62174"/>
                <a:gd name="connsiteY0" fmla="*/ 1 h 103020"/>
                <a:gd name="connsiteX1" fmla="*/ 139 w 62174"/>
                <a:gd name="connsiteY1" fmla="*/ 91228 h 103020"/>
                <a:gd name="connsiteX2" fmla="*/ 44029 w 62174"/>
                <a:gd name="connsiteY2" fmla="*/ 91912 h 103020"/>
                <a:gd name="connsiteX3" fmla="*/ 60075 w 62174"/>
                <a:gd name="connsiteY3" fmla="*/ 1 h 103020"/>
                <a:gd name="connsiteX0" fmla="*/ 42929 w 48856"/>
                <a:gd name="connsiteY0" fmla="*/ 1 h 99344"/>
                <a:gd name="connsiteX1" fmla="*/ 1 w 48856"/>
                <a:gd name="connsiteY1" fmla="*/ 87960 h 99344"/>
                <a:gd name="connsiteX2" fmla="*/ 43891 w 48856"/>
                <a:gd name="connsiteY2" fmla="*/ 88644 h 99344"/>
                <a:gd name="connsiteX3" fmla="*/ 42929 w 48856"/>
                <a:gd name="connsiteY3" fmla="*/ 1 h 99344"/>
              </a:gdLst>
              <a:ahLst/>
              <a:cxnLst>
                <a:cxn ang="0">
                  <a:pos x="connsiteX0" y="connsiteY0"/>
                </a:cxn>
                <a:cxn ang="0">
                  <a:pos x="connsiteX1" y="connsiteY1"/>
                </a:cxn>
                <a:cxn ang="0">
                  <a:pos x="connsiteX2" y="connsiteY2"/>
                </a:cxn>
                <a:cxn ang="0">
                  <a:pos x="connsiteX3" y="connsiteY3"/>
                </a:cxn>
              </a:cxnLst>
              <a:rect l="l" t="t" r="r" b="b"/>
              <a:pathLst>
                <a:path w="48856" h="99344">
                  <a:moveTo>
                    <a:pt x="42929" y="1"/>
                  </a:moveTo>
                  <a:cubicBezTo>
                    <a:pt x="35614" y="-113"/>
                    <a:pt x="-159" y="73186"/>
                    <a:pt x="1" y="87960"/>
                  </a:cubicBezTo>
                  <a:cubicBezTo>
                    <a:pt x="161" y="102734"/>
                    <a:pt x="36736" y="103304"/>
                    <a:pt x="43891" y="88644"/>
                  </a:cubicBezTo>
                  <a:cubicBezTo>
                    <a:pt x="51046" y="73984"/>
                    <a:pt x="50244" y="115"/>
                    <a:pt x="42929" y="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B001679F-252C-725A-7C0E-ED5D7E6AC8EB}"/>
                </a:ext>
              </a:extLst>
            </p:cNvPr>
            <p:cNvSpPr/>
            <p:nvPr/>
          </p:nvSpPr>
          <p:spPr>
            <a:xfrm>
              <a:off x="6183960" y="2675949"/>
              <a:ext cx="293662" cy="413129"/>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83 w 148508"/>
                <a:gd name="connsiteY0" fmla="*/ 45628 h 243250"/>
                <a:gd name="connsiteX1" fmla="*/ 81755 w 148508"/>
                <a:gd name="connsiteY1" fmla="*/ 114160 h 243250"/>
                <a:gd name="connsiteX2" fmla="*/ 26884 w 148508"/>
                <a:gd name="connsiteY2" fmla="*/ 233599 h 243250"/>
                <a:gd name="connsiteX3" fmla="*/ 143512 w 148508"/>
                <a:gd name="connsiteY3" fmla="*/ 210992 h 243250"/>
                <a:gd name="connsiteX4" fmla="*/ 119620 w 148508"/>
                <a:gd name="connsiteY4" fmla="*/ 12624 h 243250"/>
                <a:gd name="connsiteX5" fmla="*/ 983 w 148508"/>
                <a:gd name="connsiteY5" fmla="*/ 45628 h 243250"/>
                <a:gd name="connsiteX0" fmla="*/ 983 w 119769"/>
                <a:gd name="connsiteY0" fmla="*/ 43345 h 233148"/>
                <a:gd name="connsiteX1" fmla="*/ 81755 w 119769"/>
                <a:gd name="connsiteY1" fmla="*/ 111877 h 233148"/>
                <a:gd name="connsiteX2" fmla="*/ 26884 w 119769"/>
                <a:gd name="connsiteY2" fmla="*/ 231316 h 233148"/>
                <a:gd name="connsiteX3" fmla="*/ 119620 w 119769"/>
                <a:gd name="connsiteY3" fmla="*/ 10341 h 233148"/>
                <a:gd name="connsiteX4" fmla="*/ 983 w 119769"/>
                <a:gd name="connsiteY4" fmla="*/ 43345 h 233148"/>
                <a:gd name="connsiteX0" fmla="*/ 1167 w 123046"/>
                <a:gd name="connsiteY0" fmla="*/ 35640 h 104538"/>
                <a:gd name="connsiteX1" fmla="*/ 81939 w 123046"/>
                <a:gd name="connsiteY1" fmla="*/ 104172 h 104538"/>
                <a:gd name="connsiteX2" fmla="*/ 119804 w 123046"/>
                <a:gd name="connsiteY2" fmla="*/ 2636 h 104538"/>
                <a:gd name="connsiteX3" fmla="*/ 1167 w 123046"/>
                <a:gd name="connsiteY3" fmla="*/ 35640 h 104538"/>
                <a:gd name="connsiteX0" fmla="*/ 1167 w 123046"/>
                <a:gd name="connsiteY0" fmla="*/ 12898 h 109410"/>
                <a:gd name="connsiteX1" fmla="*/ 81939 w 123046"/>
                <a:gd name="connsiteY1" fmla="*/ 109404 h 109410"/>
                <a:gd name="connsiteX2" fmla="*/ 119804 w 123046"/>
                <a:gd name="connsiteY2" fmla="*/ 7868 h 109410"/>
                <a:gd name="connsiteX3" fmla="*/ 1167 w 123046"/>
                <a:gd name="connsiteY3" fmla="*/ 12898 h 109410"/>
                <a:gd name="connsiteX0" fmla="*/ 205 w 83669"/>
                <a:gd name="connsiteY0" fmla="*/ 19090 h 115641"/>
                <a:gd name="connsiteX1" fmla="*/ 80977 w 83669"/>
                <a:gd name="connsiteY1" fmla="*/ 115596 h 115641"/>
                <a:gd name="connsiteX2" fmla="*/ 58524 w 83669"/>
                <a:gd name="connsiteY2" fmla="*/ 5668 h 115641"/>
                <a:gd name="connsiteX3" fmla="*/ 205 w 83669"/>
                <a:gd name="connsiteY3" fmla="*/ 19090 h 115641"/>
                <a:gd name="connsiteX0" fmla="*/ 82 w 76102"/>
                <a:gd name="connsiteY0" fmla="*/ 17682 h 69513"/>
                <a:gd name="connsiteX1" fmla="*/ 72237 w 76102"/>
                <a:gd name="connsiteY1" fmla="*/ 69430 h 69513"/>
                <a:gd name="connsiteX2" fmla="*/ 58401 w 76102"/>
                <a:gd name="connsiteY2" fmla="*/ 4260 h 69513"/>
                <a:gd name="connsiteX3" fmla="*/ 82 w 76102"/>
                <a:gd name="connsiteY3" fmla="*/ 17682 h 69513"/>
              </a:gdLst>
              <a:ahLst/>
              <a:cxnLst>
                <a:cxn ang="0">
                  <a:pos x="connsiteX0" y="connsiteY0"/>
                </a:cxn>
                <a:cxn ang="0">
                  <a:pos x="connsiteX1" y="connsiteY1"/>
                </a:cxn>
                <a:cxn ang="0">
                  <a:pos x="connsiteX2" y="connsiteY2"/>
                </a:cxn>
                <a:cxn ang="0">
                  <a:pos x="connsiteX3" y="connsiteY3"/>
                </a:cxn>
              </a:cxnLst>
              <a:rect l="l" t="t" r="r" b="b"/>
              <a:pathLst>
                <a:path w="76102" h="69513">
                  <a:moveTo>
                    <a:pt x="82" y="17682"/>
                  </a:moveTo>
                  <a:cubicBezTo>
                    <a:pt x="2388" y="28544"/>
                    <a:pt x="62517" y="71667"/>
                    <a:pt x="72237" y="69430"/>
                  </a:cubicBezTo>
                  <a:cubicBezTo>
                    <a:pt x="81957" y="67193"/>
                    <a:pt x="71863" y="15682"/>
                    <a:pt x="58401" y="4260"/>
                  </a:cubicBezTo>
                  <a:cubicBezTo>
                    <a:pt x="44939" y="-7162"/>
                    <a:pt x="-2224" y="6820"/>
                    <a:pt x="82" y="1768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E2D2F04-2442-57AA-787D-37031499FA54}"/>
              </a:ext>
            </a:extLst>
          </p:cNvPr>
          <p:cNvSpPr/>
          <p:nvPr/>
        </p:nvSpPr>
        <p:spPr>
          <a:xfrm>
            <a:off x="3120043" y="1304884"/>
            <a:ext cx="5951913" cy="49752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14EBA9-E48B-8823-CFBE-9430C0E4777B}"/>
              </a:ext>
            </a:extLst>
          </p:cNvPr>
          <p:cNvSpPr/>
          <p:nvPr/>
        </p:nvSpPr>
        <p:spPr>
          <a:xfrm>
            <a:off x="6592896" y="3053199"/>
            <a:ext cx="274320" cy="274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AAECB8-7349-3217-5889-02B252D0447C}"/>
              </a:ext>
            </a:extLst>
          </p:cNvPr>
          <p:cNvSpPr/>
          <p:nvPr/>
        </p:nvSpPr>
        <p:spPr>
          <a:xfrm>
            <a:off x="6592896" y="3053199"/>
            <a:ext cx="274320" cy="274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A4CB7EB-2550-7D70-5861-2F4B1721ED16}"/>
              </a:ext>
            </a:extLst>
          </p:cNvPr>
          <p:cNvSpPr/>
          <p:nvPr/>
        </p:nvSpPr>
        <p:spPr>
          <a:xfrm>
            <a:off x="4918134" y="277887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5E737DC-70F5-FDF5-25D0-B7B14469D8FD}"/>
              </a:ext>
            </a:extLst>
          </p:cNvPr>
          <p:cNvSpPr/>
          <p:nvPr/>
        </p:nvSpPr>
        <p:spPr>
          <a:xfrm>
            <a:off x="7886928" y="3869667"/>
            <a:ext cx="274320" cy="274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AC849C3-53E6-B3E8-9C6C-D31A3EDAA872}"/>
              </a:ext>
            </a:extLst>
          </p:cNvPr>
          <p:cNvSpPr/>
          <p:nvPr/>
        </p:nvSpPr>
        <p:spPr>
          <a:xfrm>
            <a:off x="7730106" y="4913392"/>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D72746-DFC4-53D9-8A98-59E3B9E0B491}"/>
              </a:ext>
            </a:extLst>
          </p:cNvPr>
          <p:cNvSpPr/>
          <p:nvPr/>
        </p:nvSpPr>
        <p:spPr>
          <a:xfrm>
            <a:off x="7634780" y="3053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281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672903-4C83-D90A-A970-7D89F1432996}"/>
              </a:ext>
            </a:extLst>
          </p:cNvPr>
          <p:cNvSpPr>
            <a:spLocks noGrp="1"/>
          </p:cNvSpPr>
          <p:nvPr>
            <p:ph sz="half" idx="1"/>
          </p:nvPr>
        </p:nvSpPr>
        <p:spPr/>
        <p:txBody>
          <a:bodyPr/>
          <a:lstStyle/>
          <a:p>
            <a:r>
              <a:rPr lang="en-US" dirty="0"/>
              <a:t>Contour Topology</a:t>
            </a:r>
          </a:p>
        </p:txBody>
      </p:sp>
      <p:sp>
        <p:nvSpPr>
          <p:cNvPr id="3" name="Content Placeholder 2">
            <a:extLst>
              <a:ext uri="{FF2B5EF4-FFF2-40B4-BE49-F238E27FC236}">
                <a16:creationId xmlns:a16="http://schemas.microsoft.com/office/drawing/2014/main" id="{A7EC323F-2647-5565-7B26-A5CF3359757A}"/>
              </a:ext>
            </a:extLst>
          </p:cNvPr>
          <p:cNvSpPr>
            <a:spLocks noGrp="1"/>
          </p:cNvSpPr>
          <p:nvPr>
            <p:ph sz="half" idx="10"/>
          </p:nvPr>
        </p:nvSpPr>
        <p:spPr/>
        <p:txBody>
          <a:bodyPr/>
          <a:lstStyle/>
          <a:p>
            <a:endParaRPr lang="en-US"/>
          </a:p>
        </p:txBody>
      </p:sp>
      <p:grpSp>
        <p:nvGrpSpPr>
          <p:cNvPr id="14" name="Group 13">
            <a:extLst>
              <a:ext uri="{FF2B5EF4-FFF2-40B4-BE49-F238E27FC236}">
                <a16:creationId xmlns:a16="http://schemas.microsoft.com/office/drawing/2014/main" id="{0C3150A9-A71D-B974-5C52-F795F0CB53D0}"/>
              </a:ext>
            </a:extLst>
          </p:cNvPr>
          <p:cNvGrpSpPr/>
          <p:nvPr/>
        </p:nvGrpSpPr>
        <p:grpSpPr>
          <a:xfrm>
            <a:off x="3279717" y="1445246"/>
            <a:ext cx="5632566" cy="4656296"/>
            <a:chOff x="4373880" y="1885119"/>
            <a:chExt cx="2472805" cy="2467316"/>
          </a:xfrm>
        </p:grpSpPr>
        <p:sp>
          <p:nvSpPr>
            <p:cNvPr id="8" name="Freeform 7">
              <a:extLst>
                <a:ext uri="{FF2B5EF4-FFF2-40B4-BE49-F238E27FC236}">
                  <a16:creationId xmlns:a16="http://schemas.microsoft.com/office/drawing/2014/main" id="{D8A56B15-FD3F-39CB-FB9E-DB7732E0CDA2}"/>
                </a:ext>
              </a:extLst>
            </p:cNvPr>
            <p:cNvSpPr/>
            <p:nvPr/>
          </p:nvSpPr>
          <p:spPr>
            <a:xfrm>
              <a:off x="4373880" y="1885119"/>
              <a:ext cx="2472805" cy="2467316"/>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145" h="293164">
                  <a:moveTo>
                    <a:pt x="26970" y="3189"/>
                  </a:moveTo>
                  <a:cubicBezTo>
                    <a:pt x="4528" y="17096"/>
                    <a:pt x="-12885" y="110598"/>
                    <a:pt x="12663" y="136727"/>
                  </a:cubicBezTo>
                  <a:cubicBezTo>
                    <a:pt x="38211" y="162856"/>
                    <a:pt x="155012" y="140021"/>
                    <a:pt x="180256" y="159964"/>
                  </a:cubicBezTo>
                  <a:cubicBezTo>
                    <a:pt x="205500" y="179907"/>
                    <a:pt x="149038" y="234256"/>
                    <a:pt x="164130" y="256387"/>
                  </a:cubicBezTo>
                  <a:cubicBezTo>
                    <a:pt x="179222" y="278518"/>
                    <a:pt x="248974" y="296119"/>
                    <a:pt x="270810" y="292749"/>
                  </a:cubicBezTo>
                  <a:cubicBezTo>
                    <a:pt x="292646" y="289379"/>
                    <a:pt x="295071" y="279848"/>
                    <a:pt x="295145" y="236164"/>
                  </a:cubicBezTo>
                  <a:cubicBezTo>
                    <a:pt x="295219" y="192480"/>
                    <a:pt x="286664" y="61465"/>
                    <a:pt x="271253" y="30644"/>
                  </a:cubicBezTo>
                  <a:cubicBezTo>
                    <a:pt x="252847" y="-6168"/>
                    <a:pt x="183712" y="82401"/>
                    <a:pt x="147316" y="53284"/>
                  </a:cubicBezTo>
                  <a:cubicBezTo>
                    <a:pt x="110194" y="23586"/>
                    <a:pt x="49412" y="-10718"/>
                    <a:pt x="26970" y="3189"/>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8E613322-CCFE-01EE-3B81-3AFE627E8C4C}"/>
                </a:ext>
              </a:extLst>
            </p:cNvPr>
            <p:cNvSpPr/>
            <p:nvPr/>
          </p:nvSpPr>
          <p:spPr>
            <a:xfrm>
              <a:off x="4624141" y="2112166"/>
              <a:ext cx="2111468" cy="203346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42" h="291615">
                  <a:moveTo>
                    <a:pt x="21631" y="963"/>
                  </a:moveTo>
                  <a:cubicBezTo>
                    <a:pt x="-12" y="9307"/>
                    <a:pt x="-12628" y="97246"/>
                    <a:pt x="19314" y="120196"/>
                  </a:cubicBezTo>
                  <a:cubicBezTo>
                    <a:pt x="51256" y="143146"/>
                    <a:pt x="185242" y="114747"/>
                    <a:pt x="213284" y="138664"/>
                  </a:cubicBezTo>
                  <a:cubicBezTo>
                    <a:pt x="241326" y="162581"/>
                    <a:pt x="178868" y="238388"/>
                    <a:pt x="187566" y="263698"/>
                  </a:cubicBezTo>
                  <a:cubicBezTo>
                    <a:pt x="196264" y="289008"/>
                    <a:pt x="246033" y="294291"/>
                    <a:pt x="265471" y="290523"/>
                  </a:cubicBezTo>
                  <a:cubicBezTo>
                    <a:pt x="284909" y="286755"/>
                    <a:pt x="301722" y="282391"/>
                    <a:pt x="304194" y="241091"/>
                  </a:cubicBezTo>
                  <a:cubicBezTo>
                    <a:pt x="306666" y="199791"/>
                    <a:pt x="295713" y="73544"/>
                    <a:pt x="280302" y="42723"/>
                  </a:cubicBezTo>
                  <a:cubicBezTo>
                    <a:pt x="261896" y="5911"/>
                    <a:pt x="185567" y="99249"/>
                    <a:pt x="149171" y="70132"/>
                  </a:cubicBezTo>
                  <a:cubicBezTo>
                    <a:pt x="112049" y="40434"/>
                    <a:pt x="43274" y="-7381"/>
                    <a:pt x="21631" y="963"/>
                  </a:cubicBezTo>
                  <a:close/>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43B5652D-15F9-1611-91B2-2AB50018DF40}"/>
                </a:ext>
              </a:extLst>
            </p:cNvPr>
            <p:cNvSpPr/>
            <p:nvPr/>
          </p:nvSpPr>
          <p:spPr>
            <a:xfrm>
              <a:off x="4845595" y="2344832"/>
              <a:ext cx="877279" cy="55488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11232 w 294143"/>
                <a:gd name="connsiteY0" fmla="*/ 3 h 290655"/>
                <a:gd name="connsiteX1" fmla="*/ 28098 w 294143"/>
                <a:gd name="connsiteY1" fmla="*/ 71552 h 290655"/>
                <a:gd name="connsiteX2" fmla="*/ 202885 w 294143"/>
                <a:gd name="connsiteY2" fmla="*/ 137704 h 290655"/>
                <a:gd name="connsiteX3" fmla="*/ 177167 w 294143"/>
                <a:gd name="connsiteY3" fmla="*/ 262738 h 290655"/>
                <a:gd name="connsiteX4" fmla="*/ 255072 w 294143"/>
                <a:gd name="connsiteY4" fmla="*/ 289563 h 290655"/>
                <a:gd name="connsiteX5" fmla="*/ 293795 w 294143"/>
                <a:gd name="connsiteY5" fmla="*/ 240131 h 290655"/>
                <a:gd name="connsiteX6" fmla="*/ 269903 w 294143"/>
                <a:gd name="connsiteY6" fmla="*/ 41763 h 290655"/>
                <a:gd name="connsiteX7" fmla="*/ 138772 w 294143"/>
                <a:gd name="connsiteY7" fmla="*/ 69172 h 290655"/>
                <a:gd name="connsiteX8" fmla="*/ 11232 w 294143"/>
                <a:gd name="connsiteY8" fmla="*/ 3 h 290655"/>
                <a:gd name="connsiteX0" fmla="*/ 11232 w 294143"/>
                <a:gd name="connsiteY0" fmla="*/ 3 h 294971"/>
                <a:gd name="connsiteX1" fmla="*/ 28098 w 294143"/>
                <a:gd name="connsiteY1" fmla="*/ 71552 h 294971"/>
                <a:gd name="connsiteX2" fmla="*/ 202885 w 294143"/>
                <a:gd name="connsiteY2" fmla="*/ 137704 h 294971"/>
                <a:gd name="connsiteX3" fmla="*/ 255072 w 294143"/>
                <a:gd name="connsiteY3" fmla="*/ 289563 h 294971"/>
                <a:gd name="connsiteX4" fmla="*/ 293795 w 294143"/>
                <a:gd name="connsiteY4" fmla="*/ 240131 h 294971"/>
                <a:gd name="connsiteX5" fmla="*/ 269903 w 294143"/>
                <a:gd name="connsiteY5" fmla="*/ 41763 h 294971"/>
                <a:gd name="connsiteX6" fmla="*/ 138772 w 294143"/>
                <a:gd name="connsiteY6" fmla="*/ 69172 h 294971"/>
                <a:gd name="connsiteX7" fmla="*/ 11232 w 294143"/>
                <a:gd name="connsiteY7" fmla="*/ 3 h 294971"/>
                <a:gd name="connsiteX0" fmla="*/ 11232 w 297080"/>
                <a:gd name="connsiteY0" fmla="*/ 3 h 242013"/>
                <a:gd name="connsiteX1" fmla="*/ 28098 w 297080"/>
                <a:gd name="connsiteY1" fmla="*/ 71552 h 242013"/>
                <a:gd name="connsiteX2" fmla="*/ 202885 w 297080"/>
                <a:gd name="connsiteY2" fmla="*/ 137704 h 242013"/>
                <a:gd name="connsiteX3" fmla="*/ 293795 w 297080"/>
                <a:gd name="connsiteY3" fmla="*/ 240131 h 242013"/>
                <a:gd name="connsiteX4" fmla="*/ 269903 w 297080"/>
                <a:gd name="connsiteY4" fmla="*/ 41763 h 242013"/>
                <a:gd name="connsiteX5" fmla="*/ 138772 w 297080"/>
                <a:gd name="connsiteY5" fmla="*/ 69172 h 242013"/>
                <a:gd name="connsiteX6" fmla="*/ 11232 w 297080"/>
                <a:gd name="connsiteY6" fmla="*/ 3 h 242013"/>
                <a:gd name="connsiteX0" fmla="*/ 11232 w 271751"/>
                <a:gd name="connsiteY0" fmla="*/ 3 h 138060"/>
                <a:gd name="connsiteX1" fmla="*/ 28098 w 271751"/>
                <a:gd name="connsiteY1" fmla="*/ 71552 h 138060"/>
                <a:gd name="connsiteX2" fmla="*/ 202885 w 271751"/>
                <a:gd name="connsiteY2" fmla="*/ 137704 h 138060"/>
                <a:gd name="connsiteX3" fmla="*/ 269903 w 271751"/>
                <a:gd name="connsiteY3" fmla="*/ 41763 h 138060"/>
                <a:gd name="connsiteX4" fmla="*/ 138772 w 271751"/>
                <a:gd name="connsiteY4" fmla="*/ 69172 h 138060"/>
                <a:gd name="connsiteX5" fmla="*/ 11232 w 271751"/>
                <a:gd name="connsiteY5" fmla="*/ 3 h 138060"/>
                <a:gd name="connsiteX0" fmla="*/ 11232 w 206821"/>
                <a:gd name="connsiteY0" fmla="*/ 3 h 137706"/>
                <a:gd name="connsiteX1" fmla="*/ 28098 w 206821"/>
                <a:gd name="connsiteY1" fmla="*/ 71552 h 137706"/>
                <a:gd name="connsiteX2" fmla="*/ 202885 w 206821"/>
                <a:gd name="connsiteY2" fmla="*/ 137704 h 137706"/>
                <a:gd name="connsiteX3" fmla="*/ 138772 w 206821"/>
                <a:gd name="connsiteY3" fmla="*/ 69172 h 137706"/>
                <a:gd name="connsiteX4" fmla="*/ 11232 w 206821"/>
                <a:gd name="connsiteY4" fmla="*/ 3 h 137706"/>
                <a:gd name="connsiteX0" fmla="*/ 6912 w 142967"/>
                <a:gd name="connsiteY0" fmla="*/ 3 h 81277"/>
                <a:gd name="connsiteX1" fmla="*/ 23778 w 142967"/>
                <a:gd name="connsiteY1" fmla="*/ 71552 h 81277"/>
                <a:gd name="connsiteX2" fmla="*/ 81067 w 142967"/>
                <a:gd name="connsiteY2" fmla="*/ 75714 h 81277"/>
                <a:gd name="connsiteX3" fmla="*/ 134452 w 142967"/>
                <a:gd name="connsiteY3" fmla="*/ 69172 h 81277"/>
                <a:gd name="connsiteX4" fmla="*/ 6912 w 142967"/>
                <a:gd name="connsiteY4" fmla="*/ 3 h 81277"/>
                <a:gd name="connsiteX0" fmla="*/ 5711 w 126532"/>
                <a:gd name="connsiteY0" fmla="*/ 157 h 79575"/>
                <a:gd name="connsiteX1" fmla="*/ 22577 w 126532"/>
                <a:gd name="connsiteY1" fmla="*/ 71706 h 79575"/>
                <a:gd name="connsiteX2" fmla="*/ 79866 w 126532"/>
                <a:gd name="connsiteY2" fmla="*/ 75868 h 79575"/>
                <a:gd name="connsiteX3" fmla="*/ 116465 w 126532"/>
                <a:gd name="connsiteY3" fmla="*/ 55021 h 79575"/>
                <a:gd name="connsiteX4" fmla="*/ 5711 w 126532"/>
                <a:gd name="connsiteY4" fmla="*/ 157 h 7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32" h="79575">
                  <a:moveTo>
                    <a:pt x="5711" y="157"/>
                  </a:moveTo>
                  <a:cubicBezTo>
                    <a:pt x="-9937" y="2938"/>
                    <a:pt x="10218" y="59088"/>
                    <a:pt x="22577" y="71706"/>
                  </a:cubicBezTo>
                  <a:cubicBezTo>
                    <a:pt x="34936" y="84324"/>
                    <a:pt x="64218" y="78649"/>
                    <a:pt x="79866" y="75868"/>
                  </a:cubicBezTo>
                  <a:cubicBezTo>
                    <a:pt x="95514" y="73087"/>
                    <a:pt x="148407" y="77971"/>
                    <a:pt x="116465" y="55021"/>
                  </a:cubicBezTo>
                  <a:cubicBezTo>
                    <a:pt x="84523" y="32071"/>
                    <a:pt x="21359" y="-2624"/>
                    <a:pt x="5711" y="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FE522C6-CD5D-A8EE-1E8E-A82ABEABD78E}"/>
                </a:ext>
              </a:extLst>
            </p:cNvPr>
            <p:cNvSpPr/>
            <p:nvPr/>
          </p:nvSpPr>
          <p:spPr>
            <a:xfrm>
              <a:off x="6028082" y="2523717"/>
              <a:ext cx="574284" cy="155379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60" h="261441">
                  <a:moveTo>
                    <a:pt x="983" y="45628"/>
                  </a:moveTo>
                  <a:cubicBezTo>
                    <a:pt x="-10187" y="61618"/>
                    <a:pt x="77438" y="82832"/>
                    <a:pt x="81755" y="114160"/>
                  </a:cubicBezTo>
                  <a:cubicBezTo>
                    <a:pt x="86072" y="145488"/>
                    <a:pt x="23045" y="209222"/>
                    <a:pt x="26884" y="233599"/>
                  </a:cubicBezTo>
                  <a:cubicBezTo>
                    <a:pt x="30723" y="257976"/>
                    <a:pt x="85351" y="264192"/>
                    <a:pt x="104789" y="260424"/>
                  </a:cubicBezTo>
                  <a:cubicBezTo>
                    <a:pt x="124227" y="256656"/>
                    <a:pt x="141040" y="252292"/>
                    <a:pt x="143512" y="210992"/>
                  </a:cubicBezTo>
                  <a:cubicBezTo>
                    <a:pt x="145984" y="169692"/>
                    <a:pt x="135031" y="43445"/>
                    <a:pt x="119620" y="12624"/>
                  </a:cubicBezTo>
                  <a:cubicBezTo>
                    <a:pt x="101214" y="-24188"/>
                    <a:pt x="12153" y="29638"/>
                    <a:pt x="983" y="4562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5FDD0D9-DFA5-F766-356C-B6A506E89B60}"/>
                </a:ext>
              </a:extLst>
            </p:cNvPr>
            <p:cNvSpPr/>
            <p:nvPr/>
          </p:nvSpPr>
          <p:spPr>
            <a:xfrm>
              <a:off x="6309903" y="3409771"/>
              <a:ext cx="143274" cy="50545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2977 w 117217"/>
                <a:gd name="connsiteY0" fmla="*/ 2104 h 250921"/>
                <a:gd name="connsiteX1" fmla="*/ 55112 w 117217"/>
                <a:gd name="connsiteY1" fmla="*/ 103640 h 250921"/>
                <a:gd name="connsiteX2" fmla="*/ 241 w 117217"/>
                <a:gd name="connsiteY2" fmla="*/ 223079 h 250921"/>
                <a:gd name="connsiteX3" fmla="*/ 78146 w 117217"/>
                <a:gd name="connsiteY3" fmla="*/ 249904 h 250921"/>
                <a:gd name="connsiteX4" fmla="*/ 116869 w 117217"/>
                <a:gd name="connsiteY4" fmla="*/ 200472 h 250921"/>
                <a:gd name="connsiteX5" fmla="*/ 92977 w 117217"/>
                <a:gd name="connsiteY5" fmla="*/ 2104 h 250921"/>
                <a:gd name="connsiteX0" fmla="*/ 116890 w 117311"/>
                <a:gd name="connsiteY0" fmla="*/ 96967 h 147416"/>
                <a:gd name="connsiteX1" fmla="*/ 55133 w 117311"/>
                <a:gd name="connsiteY1" fmla="*/ 135 h 147416"/>
                <a:gd name="connsiteX2" fmla="*/ 262 w 117311"/>
                <a:gd name="connsiteY2" fmla="*/ 119574 h 147416"/>
                <a:gd name="connsiteX3" fmla="*/ 78167 w 117311"/>
                <a:gd name="connsiteY3" fmla="*/ 146399 h 147416"/>
                <a:gd name="connsiteX4" fmla="*/ 116890 w 117311"/>
                <a:gd name="connsiteY4" fmla="*/ 96967 h 147416"/>
                <a:gd name="connsiteX0" fmla="*/ 117077 w 117498"/>
                <a:gd name="connsiteY0" fmla="*/ 677 h 50533"/>
                <a:gd name="connsiteX1" fmla="*/ 449 w 117498"/>
                <a:gd name="connsiteY1" fmla="*/ 23284 h 50533"/>
                <a:gd name="connsiteX2" fmla="*/ 78354 w 117498"/>
                <a:gd name="connsiteY2" fmla="*/ 50109 h 50533"/>
                <a:gd name="connsiteX3" fmla="*/ 117077 w 117498"/>
                <a:gd name="connsiteY3" fmla="*/ 677 h 50533"/>
                <a:gd name="connsiteX0" fmla="*/ 88316 w 90610"/>
                <a:gd name="connsiteY0" fmla="*/ 203 h 116169"/>
                <a:gd name="connsiteX1" fmla="*/ 34 w 90610"/>
                <a:gd name="connsiteY1" fmla="*/ 84895 h 116169"/>
                <a:gd name="connsiteX2" fmla="*/ 77939 w 90610"/>
                <a:gd name="connsiteY2" fmla="*/ 111720 h 116169"/>
                <a:gd name="connsiteX3" fmla="*/ 88316 w 90610"/>
                <a:gd name="connsiteY3" fmla="*/ 203 h 116169"/>
                <a:gd name="connsiteX0" fmla="*/ 59989 w 63292"/>
                <a:gd name="connsiteY0" fmla="*/ 110 h 117518"/>
                <a:gd name="connsiteX1" fmla="*/ 53 w 63292"/>
                <a:gd name="connsiteY1" fmla="*/ 91337 h 117518"/>
                <a:gd name="connsiteX2" fmla="*/ 49612 w 63292"/>
                <a:gd name="connsiteY2" fmla="*/ 111627 h 117518"/>
                <a:gd name="connsiteX3" fmla="*/ 59989 w 63292"/>
                <a:gd name="connsiteY3" fmla="*/ 110 h 117518"/>
                <a:gd name="connsiteX0" fmla="*/ 60075 w 62174"/>
                <a:gd name="connsiteY0" fmla="*/ 1 h 103020"/>
                <a:gd name="connsiteX1" fmla="*/ 139 w 62174"/>
                <a:gd name="connsiteY1" fmla="*/ 91228 h 103020"/>
                <a:gd name="connsiteX2" fmla="*/ 44029 w 62174"/>
                <a:gd name="connsiteY2" fmla="*/ 91912 h 103020"/>
                <a:gd name="connsiteX3" fmla="*/ 60075 w 62174"/>
                <a:gd name="connsiteY3" fmla="*/ 1 h 103020"/>
                <a:gd name="connsiteX0" fmla="*/ 42929 w 48856"/>
                <a:gd name="connsiteY0" fmla="*/ 1 h 99344"/>
                <a:gd name="connsiteX1" fmla="*/ 1 w 48856"/>
                <a:gd name="connsiteY1" fmla="*/ 87960 h 99344"/>
                <a:gd name="connsiteX2" fmla="*/ 43891 w 48856"/>
                <a:gd name="connsiteY2" fmla="*/ 88644 h 99344"/>
                <a:gd name="connsiteX3" fmla="*/ 42929 w 48856"/>
                <a:gd name="connsiteY3" fmla="*/ 1 h 99344"/>
              </a:gdLst>
              <a:ahLst/>
              <a:cxnLst>
                <a:cxn ang="0">
                  <a:pos x="connsiteX0" y="connsiteY0"/>
                </a:cxn>
                <a:cxn ang="0">
                  <a:pos x="connsiteX1" y="connsiteY1"/>
                </a:cxn>
                <a:cxn ang="0">
                  <a:pos x="connsiteX2" y="connsiteY2"/>
                </a:cxn>
                <a:cxn ang="0">
                  <a:pos x="connsiteX3" y="connsiteY3"/>
                </a:cxn>
              </a:cxnLst>
              <a:rect l="l" t="t" r="r" b="b"/>
              <a:pathLst>
                <a:path w="48856" h="99344">
                  <a:moveTo>
                    <a:pt x="42929" y="1"/>
                  </a:moveTo>
                  <a:cubicBezTo>
                    <a:pt x="35614" y="-113"/>
                    <a:pt x="-159" y="73186"/>
                    <a:pt x="1" y="87960"/>
                  </a:cubicBezTo>
                  <a:cubicBezTo>
                    <a:pt x="161" y="102734"/>
                    <a:pt x="36736" y="103304"/>
                    <a:pt x="43891" y="88644"/>
                  </a:cubicBezTo>
                  <a:cubicBezTo>
                    <a:pt x="51046" y="73984"/>
                    <a:pt x="50244" y="115"/>
                    <a:pt x="42929" y="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B001679F-252C-725A-7C0E-ED5D7E6AC8EB}"/>
                </a:ext>
              </a:extLst>
            </p:cNvPr>
            <p:cNvSpPr/>
            <p:nvPr/>
          </p:nvSpPr>
          <p:spPr>
            <a:xfrm>
              <a:off x="6183960" y="2675949"/>
              <a:ext cx="293662" cy="413129"/>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83 w 148508"/>
                <a:gd name="connsiteY0" fmla="*/ 45628 h 243250"/>
                <a:gd name="connsiteX1" fmla="*/ 81755 w 148508"/>
                <a:gd name="connsiteY1" fmla="*/ 114160 h 243250"/>
                <a:gd name="connsiteX2" fmla="*/ 26884 w 148508"/>
                <a:gd name="connsiteY2" fmla="*/ 233599 h 243250"/>
                <a:gd name="connsiteX3" fmla="*/ 143512 w 148508"/>
                <a:gd name="connsiteY3" fmla="*/ 210992 h 243250"/>
                <a:gd name="connsiteX4" fmla="*/ 119620 w 148508"/>
                <a:gd name="connsiteY4" fmla="*/ 12624 h 243250"/>
                <a:gd name="connsiteX5" fmla="*/ 983 w 148508"/>
                <a:gd name="connsiteY5" fmla="*/ 45628 h 243250"/>
                <a:gd name="connsiteX0" fmla="*/ 983 w 119769"/>
                <a:gd name="connsiteY0" fmla="*/ 43345 h 233148"/>
                <a:gd name="connsiteX1" fmla="*/ 81755 w 119769"/>
                <a:gd name="connsiteY1" fmla="*/ 111877 h 233148"/>
                <a:gd name="connsiteX2" fmla="*/ 26884 w 119769"/>
                <a:gd name="connsiteY2" fmla="*/ 231316 h 233148"/>
                <a:gd name="connsiteX3" fmla="*/ 119620 w 119769"/>
                <a:gd name="connsiteY3" fmla="*/ 10341 h 233148"/>
                <a:gd name="connsiteX4" fmla="*/ 983 w 119769"/>
                <a:gd name="connsiteY4" fmla="*/ 43345 h 233148"/>
                <a:gd name="connsiteX0" fmla="*/ 1167 w 123046"/>
                <a:gd name="connsiteY0" fmla="*/ 35640 h 104538"/>
                <a:gd name="connsiteX1" fmla="*/ 81939 w 123046"/>
                <a:gd name="connsiteY1" fmla="*/ 104172 h 104538"/>
                <a:gd name="connsiteX2" fmla="*/ 119804 w 123046"/>
                <a:gd name="connsiteY2" fmla="*/ 2636 h 104538"/>
                <a:gd name="connsiteX3" fmla="*/ 1167 w 123046"/>
                <a:gd name="connsiteY3" fmla="*/ 35640 h 104538"/>
                <a:gd name="connsiteX0" fmla="*/ 1167 w 123046"/>
                <a:gd name="connsiteY0" fmla="*/ 12898 h 109410"/>
                <a:gd name="connsiteX1" fmla="*/ 81939 w 123046"/>
                <a:gd name="connsiteY1" fmla="*/ 109404 h 109410"/>
                <a:gd name="connsiteX2" fmla="*/ 119804 w 123046"/>
                <a:gd name="connsiteY2" fmla="*/ 7868 h 109410"/>
                <a:gd name="connsiteX3" fmla="*/ 1167 w 123046"/>
                <a:gd name="connsiteY3" fmla="*/ 12898 h 109410"/>
                <a:gd name="connsiteX0" fmla="*/ 205 w 83669"/>
                <a:gd name="connsiteY0" fmla="*/ 19090 h 115641"/>
                <a:gd name="connsiteX1" fmla="*/ 80977 w 83669"/>
                <a:gd name="connsiteY1" fmla="*/ 115596 h 115641"/>
                <a:gd name="connsiteX2" fmla="*/ 58524 w 83669"/>
                <a:gd name="connsiteY2" fmla="*/ 5668 h 115641"/>
                <a:gd name="connsiteX3" fmla="*/ 205 w 83669"/>
                <a:gd name="connsiteY3" fmla="*/ 19090 h 115641"/>
                <a:gd name="connsiteX0" fmla="*/ 82 w 76102"/>
                <a:gd name="connsiteY0" fmla="*/ 17682 h 69513"/>
                <a:gd name="connsiteX1" fmla="*/ 72237 w 76102"/>
                <a:gd name="connsiteY1" fmla="*/ 69430 h 69513"/>
                <a:gd name="connsiteX2" fmla="*/ 58401 w 76102"/>
                <a:gd name="connsiteY2" fmla="*/ 4260 h 69513"/>
                <a:gd name="connsiteX3" fmla="*/ 82 w 76102"/>
                <a:gd name="connsiteY3" fmla="*/ 17682 h 69513"/>
              </a:gdLst>
              <a:ahLst/>
              <a:cxnLst>
                <a:cxn ang="0">
                  <a:pos x="connsiteX0" y="connsiteY0"/>
                </a:cxn>
                <a:cxn ang="0">
                  <a:pos x="connsiteX1" y="connsiteY1"/>
                </a:cxn>
                <a:cxn ang="0">
                  <a:pos x="connsiteX2" y="connsiteY2"/>
                </a:cxn>
                <a:cxn ang="0">
                  <a:pos x="connsiteX3" y="connsiteY3"/>
                </a:cxn>
              </a:cxnLst>
              <a:rect l="l" t="t" r="r" b="b"/>
              <a:pathLst>
                <a:path w="76102" h="69513">
                  <a:moveTo>
                    <a:pt x="82" y="17682"/>
                  </a:moveTo>
                  <a:cubicBezTo>
                    <a:pt x="2388" y="28544"/>
                    <a:pt x="62517" y="71667"/>
                    <a:pt x="72237" y="69430"/>
                  </a:cubicBezTo>
                  <a:cubicBezTo>
                    <a:pt x="81957" y="67193"/>
                    <a:pt x="71863" y="15682"/>
                    <a:pt x="58401" y="4260"/>
                  </a:cubicBezTo>
                  <a:cubicBezTo>
                    <a:pt x="44939" y="-7162"/>
                    <a:pt x="-2224" y="6820"/>
                    <a:pt x="82" y="1768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E2D2F04-2442-57AA-787D-37031499FA54}"/>
              </a:ext>
            </a:extLst>
          </p:cNvPr>
          <p:cNvSpPr/>
          <p:nvPr/>
        </p:nvSpPr>
        <p:spPr>
          <a:xfrm>
            <a:off x="3120043" y="1304884"/>
            <a:ext cx="5951913" cy="49752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718916F-57DE-F4FB-C0B5-5BEA8607C058}"/>
              </a:ext>
            </a:extLst>
          </p:cNvPr>
          <p:cNvSpPr/>
          <p:nvPr/>
        </p:nvSpPr>
        <p:spPr>
          <a:xfrm>
            <a:off x="6592896" y="3053199"/>
            <a:ext cx="274320" cy="274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C79F1A7-AD2C-F539-9668-EE6DD7E0D357}"/>
              </a:ext>
            </a:extLst>
          </p:cNvPr>
          <p:cNvSpPr/>
          <p:nvPr/>
        </p:nvSpPr>
        <p:spPr>
          <a:xfrm>
            <a:off x="4918134" y="277887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E1859C0-00A5-8620-4268-083B0AE939AD}"/>
              </a:ext>
            </a:extLst>
          </p:cNvPr>
          <p:cNvSpPr/>
          <p:nvPr/>
        </p:nvSpPr>
        <p:spPr>
          <a:xfrm>
            <a:off x="7886928" y="3869667"/>
            <a:ext cx="274320" cy="274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5F2338B-4863-BF07-96B6-3EE4232E18E8}"/>
              </a:ext>
            </a:extLst>
          </p:cNvPr>
          <p:cNvSpPr/>
          <p:nvPr/>
        </p:nvSpPr>
        <p:spPr>
          <a:xfrm>
            <a:off x="7730106" y="4913392"/>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A51438A-048D-6D8A-B562-FF7BD433A018}"/>
              </a:ext>
            </a:extLst>
          </p:cNvPr>
          <p:cNvSpPr/>
          <p:nvPr/>
        </p:nvSpPr>
        <p:spPr>
          <a:xfrm>
            <a:off x="7634780" y="3053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8391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672903-4C83-D90A-A970-7D89F1432996}"/>
              </a:ext>
            </a:extLst>
          </p:cNvPr>
          <p:cNvSpPr>
            <a:spLocks noGrp="1"/>
          </p:cNvSpPr>
          <p:nvPr>
            <p:ph sz="half" idx="1"/>
          </p:nvPr>
        </p:nvSpPr>
        <p:spPr/>
        <p:txBody>
          <a:bodyPr/>
          <a:lstStyle/>
          <a:p>
            <a:r>
              <a:rPr lang="en-US" dirty="0"/>
              <a:t>Contour Topology</a:t>
            </a:r>
          </a:p>
        </p:txBody>
      </p:sp>
      <p:sp>
        <p:nvSpPr>
          <p:cNvPr id="3" name="Content Placeholder 2">
            <a:extLst>
              <a:ext uri="{FF2B5EF4-FFF2-40B4-BE49-F238E27FC236}">
                <a16:creationId xmlns:a16="http://schemas.microsoft.com/office/drawing/2014/main" id="{A7EC323F-2647-5565-7B26-A5CF3359757A}"/>
              </a:ext>
            </a:extLst>
          </p:cNvPr>
          <p:cNvSpPr>
            <a:spLocks noGrp="1"/>
          </p:cNvSpPr>
          <p:nvPr>
            <p:ph sz="half" idx="10"/>
          </p:nvPr>
        </p:nvSpPr>
        <p:spPr/>
        <p:txBody>
          <a:bodyPr/>
          <a:lstStyle/>
          <a:p>
            <a:endParaRPr lang="en-US"/>
          </a:p>
        </p:txBody>
      </p:sp>
      <p:grpSp>
        <p:nvGrpSpPr>
          <p:cNvPr id="14" name="Group 13">
            <a:extLst>
              <a:ext uri="{FF2B5EF4-FFF2-40B4-BE49-F238E27FC236}">
                <a16:creationId xmlns:a16="http://schemas.microsoft.com/office/drawing/2014/main" id="{0C3150A9-A71D-B974-5C52-F795F0CB53D0}"/>
              </a:ext>
            </a:extLst>
          </p:cNvPr>
          <p:cNvGrpSpPr/>
          <p:nvPr/>
        </p:nvGrpSpPr>
        <p:grpSpPr>
          <a:xfrm>
            <a:off x="3279717" y="1445246"/>
            <a:ext cx="5632566" cy="4656296"/>
            <a:chOff x="4373880" y="1885119"/>
            <a:chExt cx="2472805" cy="2467316"/>
          </a:xfrm>
        </p:grpSpPr>
        <p:sp>
          <p:nvSpPr>
            <p:cNvPr id="8" name="Freeform 7">
              <a:extLst>
                <a:ext uri="{FF2B5EF4-FFF2-40B4-BE49-F238E27FC236}">
                  <a16:creationId xmlns:a16="http://schemas.microsoft.com/office/drawing/2014/main" id="{D8A56B15-FD3F-39CB-FB9E-DB7732E0CDA2}"/>
                </a:ext>
              </a:extLst>
            </p:cNvPr>
            <p:cNvSpPr/>
            <p:nvPr/>
          </p:nvSpPr>
          <p:spPr>
            <a:xfrm>
              <a:off x="4373880" y="1885119"/>
              <a:ext cx="2472805" cy="2467316"/>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145" h="293164">
                  <a:moveTo>
                    <a:pt x="26970" y="3189"/>
                  </a:moveTo>
                  <a:cubicBezTo>
                    <a:pt x="4528" y="17096"/>
                    <a:pt x="-12885" y="110598"/>
                    <a:pt x="12663" y="136727"/>
                  </a:cubicBezTo>
                  <a:cubicBezTo>
                    <a:pt x="38211" y="162856"/>
                    <a:pt x="155012" y="140021"/>
                    <a:pt x="180256" y="159964"/>
                  </a:cubicBezTo>
                  <a:cubicBezTo>
                    <a:pt x="205500" y="179907"/>
                    <a:pt x="149038" y="234256"/>
                    <a:pt x="164130" y="256387"/>
                  </a:cubicBezTo>
                  <a:cubicBezTo>
                    <a:pt x="179222" y="278518"/>
                    <a:pt x="248974" y="296119"/>
                    <a:pt x="270810" y="292749"/>
                  </a:cubicBezTo>
                  <a:cubicBezTo>
                    <a:pt x="292646" y="289379"/>
                    <a:pt x="295071" y="279848"/>
                    <a:pt x="295145" y="236164"/>
                  </a:cubicBezTo>
                  <a:cubicBezTo>
                    <a:pt x="295219" y="192480"/>
                    <a:pt x="286664" y="61465"/>
                    <a:pt x="271253" y="30644"/>
                  </a:cubicBezTo>
                  <a:cubicBezTo>
                    <a:pt x="252847" y="-6168"/>
                    <a:pt x="183712" y="82401"/>
                    <a:pt x="147316" y="53284"/>
                  </a:cubicBezTo>
                  <a:cubicBezTo>
                    <a:pt x="110194" y="23586"/>
                    <a:pt x="49412" y="-10718"/>
                    <a:pt x="26970" y="3189"/>
                  </a:cubicBezTo>
                  <a:close/>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8E613322-CCFE-01EE-3B81-3AFE627E8C4C}"/>
                </a:ext>
              </a:extLst>
            </p:cNvPr>
            <p:cNvSpPr/>
            <p:nvPr/>
          </p:nvSpPr>
          <p:spPr>
            <a:xfrm>
              <a:off x="4624141" y="2112166"/>
              <a:ext cx="2111468" cy="203346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42" h="291615">
                  <a:moveTo>
                    <a:pt x="21631" y="963"/>
                  </a:moveTo>
                  <a:cubicBezTo>
                    <a:pt x="-12" y="9307"/>
                    <a:pt x="-12628" y="97246"/>
                    <a:pt x="19314" y="120196"/>
                  </a:cubicBezTo>
                  <a:cubicBezTo>
                    <a:pt x="51256" y="143146"/>
                    <a:pt x="185242" y="114747"/>
                    <a:pt x="213284" y="138664"/>
                  </a:cubicBezTo>
                  <a:cubicBezTo>
                    <a:pt x="241326" y="162581"/>
                    <a:pt x="178868" y="238388"/>
                    <a:pt x="187566" y="263698"/>
                  </a:cubicBezTo>
                  <a:cubicBezTo>
                    <a:pt x="196264" y="289008"/>
                    <a:pt x="246033" y="294291"/>
                    <a:pt x="265471" y="290523"/>
                  </a:cubicBezTo>
                  <a:cubicBezTo>
                    <a:pt x="284909" y="286755"/>
                    <a:pt x="301722" y="282391"/>
                    <a:pt x="304194" y="241091"/>
                  </a:cubicBezTo>
                  <a:cubicBezTo>
                    <a:pt x="306666" y="199791"/>
                    <a:pt x="295713" y="73544"/>
                    <a:pt x="280302" y="42723"/>
                  </a:cubicBezTo>
                  <a:cubicBezTo>
                    <a:pt x="261896" y="5911"/>
                    <a:pt x="185567" y="99249"/>
                    <a:pt x="149171" y="70132"/>
                  </a:cubicBezTo>
                  <a:cubicBezTo>
                    <a:pt x="112049" y="40434"/>
                    <a:pt x="43274" y="-7381"/>
                    <a:pt x="21631" y="96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43B5652D-15F9-1611-91B2-2AB50018DF40}"/>
                </a:ext>
              </a:extLst>
            </p:cNvPr>
            <p:cNvSpPr/>
            <p:nvPr/>
          </p:nvSpPr>
          <p:spPr>
            <a:xfrm>
              <a:off x="4845595" y="2344832"/>
              <a:ext cx="877279" cy="554887"/>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11232 w 294143"/>
                <a:gd name="connsiteY0" fmla="*/ 3 h 290655"/>
                <a:gd name="connsiteX1" fmla="*/ 28098 w 294143"/>
                <a:gd name="connsiteY1" fmla="*/ 71552 h 290655"/>
                <a:gd name="connsiteX2" fmla="*/ 202885 w 294143"/>
                <a:gd name="connsiteY2" fmla="*/ 137704 h 290655"/>
                <a:gd name="connsiteX3" fmla="*/ 177167 w 294143"/>
                <a:gd name="connsiteY3" fmla="*/ 262738 h 290655"/>
                <a:gd name="connsiteX4" fmla="*/ 255072 w 294143"/>
                <a:gd name="connsiteY4" fmla="*/ 289563 h 290655"/>
                <a:gd name="connsiteX5" fmla="*/ 293795 w 294143"/>
                <a:gd name="connsiteY5" fmla="*/ 240131 h 290655"/>
                <a:gd name="connsiteX6" fmla="*/ 269903 w 294143"/>
                <a:gd name="connsiteY6" fmla="*/ 41763 h 290655"/>
                <a:gd name="connsiteX7" fmla="*/ 138772 w 294143"/>
                <a:gd name="connsiteY7" fmla="*/ 69172 h 290655"/>
                <a:gd name="connsiteX8" fmla="*/ 11232 w 294143"/>
                <a:gd name="connsiteY8" fmla="*/ 3 h 290655"/>
                <a:gd name="connsiteX0" fmla="*/ 11232 w 294143"/>
                <a:gd name="connsiteY0" fmla="*/ 3 h 294971"/>
                <a:gd name="connsiteX1" fmla="*/ 28098 w 294143"/>
                <a:gd name="connsiteY1" fmla="*/ 71552 h 294971"/>
                <a:gd name="connsiteX2" fmla="*/ 202885 w 294143"/>
                <a:gd name="connsiteY2" fmla="*/ 137704 h 294971"/>
                <a:gd name="connsiteX3" fmla="*/ 255072 w 294143"/>
                <a:gd name="connsiteY3" fmla="*/ 289563 h 294971"/>
                <a:gd name="connsiteX4" fmla="*/ 293795 w 294143"/>
                <a:gd name="connsiteY4" fmla="*/ 240131 h 294971"/>
                <a:gd name="connsiteX5" fmla="*/ 269903 w 294143"/>
                <a:gd name="connsiteY5" fmla="*/ 41763 h 294971"/>
                <a:gd name="connsiteX6" fmla="*/ 138772 w 294143"/>
                <a:gd name="connsiteY6" fmla="*/ 69172 h 294971"/>
                <a:gd name="connsiteX7" fmla="*/ 11232 w 294143"/>
                <a:gd name="connsiteY7" fmla="*/ 3 h 294971"/>
                <a:gd name="connsiteX0" fmla="*/ 11232 w 297080"/>
                <a:gd name="connsiteY0" fmla="*/ 3 h 242013"/>
                <a:gd name="connsiteX1" fmla="*/ 28098 w 297080"/>
                <a:gd name="connsiteY1" fmla="*/ 71552 h 242013"/>
                <a:gd name="connsiteX2" fmla="*/ 202885 w 297080"/>
                <a:gd name="connsiteY2" fmla="*/ 137704 h 242013"/>
                <a:gd name="connsiteX3" fmla="*/ 293795 w 297080"/>
                <a:gd name="connsiteY3" fmla="*/ 240131 h 242013"/>
                <a:gd name="connsiteX4" fmla="*/ 269903 w 297080"/>
                <a:gd name="connsiteY4" fmla="*/ 41763 h 242013"/>
                <a:gd name="connsiteX5" fmla="*/ 138772 w 297080"/>
                <a:gd name="connsiteY5" fmla="*/ 69172 h 242013"/>
                <a:gd name="connsiteX6" fmla="*/ 11232 w 297080"/>
                <a:gd name="connsiteY6" fmla="*/ 3 h 242013"/>
                <a:gd name="connsiteX0" fmla="*/ 11232 w 271751"/>
                <a:gd name="connsiteY0" fmla="*/ 3 h 138060"/>
                <a:gd name="connsiteX1" fmla="*/ 28098 w 271751"/>
                <a:gd name="connsiteY1" fmla="*/ 71552 h 138060"/>
                <a:gd name="connsiteX2" fmla="*/ 202885 w 271751"/>
                <a:gd name="connsiteY2" fmla="*/ 137704 h 138060"/>
                <a:gd name="connsiteX3" fmla="*/ 269903 w 271751"/>
                <a:gd name="connsiteY3" fmla="*/ 41763 h 138060"/>
                <a:gd name="connsiteX4" fmla="*/ 138772 w 271751"/>
                <a:gd name="connsiteY4" fmla="*/ 69172 h 138060"/>
                <a:gd name="connsiteX5" fmla="*/ 11232 w 271751"/>
                <a:gd name="connsiteY5" fmla="*/ 3 h 138060"/>
                <a:gd name="connsiteX0" fmla="*/ 11232 w 206821"/>
                <a:gd name="connsiteY0" fmla="*/ 3 h 137706"/>
                <a:gd name="connsiteX1" fmla="*/ 28098 w 206821"/>
                <a:gd name="connsiteY1" fmla="*/ 71552 h 137706"/>
                <a:gd name="connsiteX2" fmla="*/ 202885 w 206821"/>
                <a:gd name="connsiteY2" fmla="*/ 137704 h 137706"/>
                <a:gd name="connsiteX3" fmla="*/ 138772 w 206821"/>
                <a:gd name="connsiteY3" fmla="*/ 69172 h 137706"/>
                <a:gd name="connsiteX4" fmla="*/ 11232 w 206821"/>
                <a:gd name="connsiteY4" fmla="*/ 3 h 137706"/>
                <a:gd name="connsiteX0" fmla="*/ 6912 w 142967"/>
                <a:gd name="connsiteY0" fmla="*/ 3 h 81277"/>
                <a:gd name="connsiteX1" fmla="*/ 23778 w 142967"/>
                <a:gd name="connsiteY1" fmla="*/ 71552 h 81277"/>
                <a:gd name="connsiteX2" fmla="*/ 81067 w 142967"/>
                <a:gd name="connsiteY2" fmla="*/ 75714 h 81277"/>
                <a:gd name="connsiteX3" fmla="*/ 134452 w 142967"/>
                <a:gd name="connsiteY3" fmla="*/ 69172 h 81277"/>
                <a:gd name="connsiteX4" fmla="*/ 6912 w 142967"/>
                <a:gd name="connsiteY4" fmla="*/ 3 h 81277"/>
                <a:gd name="connsiteX0" fmla="*/ 5711 w 126532"/>
                <a:gd name="connsiteY0" fmla="*/ 157 h 79575"/>
                <a:gd name="connsiteX1" fmla="*/ 22577 w 126532"/>
                <a:gd name="connsiteY1" fmla="*/ 71706 h 79575"/>
                <a:gd name="connsiteX2" fmla="*/ 79866 w 126532"/>
                <a:gd name="connsiteY2" fmla="*/ 75868 h 79575"/>
                <a:gd name="connsiteX3" fmla="*/ 116465 w 126532"/>
                <a:gd name="connsiteY3" fmla="*/ 55021 h 79575"/>
                <a:gd name="connsiteX4" fmla="*/ 5711 w 126532"/>
                <a:gd name="connsiteY4" fmla="*/ 157 h 7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32" h="79575">
                  <a:moveTo>
                    <a:pt x="5711" y="157"/>
                  </a:moveTo>
                  <a:cubicBezTo>
                    <a:pt x="-9937" y="2938"/>
                    <a:pt x="10218" y="59088"/>
                    <a:pt x="22577" y="71706"/>
                  </a:cubicBezTo>
                  <a:cubicBezTo>
                    <a:pt x="34936" y="84324"/>
                    <a:pt x="64218" y="78649"/>
                    <a:pt x="79866" y="75868"/>
                  </a:cubicBezTo>
                  <a:cubicBezTo>
                    <a:pt x="95514" y="73087"/>
                    <a:pt x="148407" y="77971"/>
                    <a:pt x="116465" y="55021"/>
                  </a:cubicBezTo>
                  <a:cubicBezTo>
                    <a:pt x="84523" y="32071"/>
                    <a:pt x="21359" y="-2624"/>
                    <a:pt x="5711" y="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AFE522C6-CD5D-A8EE-1E8E-A82ABEABD78E}"/>
                </a:ext>
              </a:extLst>
            </p:cNvPr>
            <p:cNvSpPr/>
            <p:nvPr/>
          </p:nvSpPr>
          <p:spPr>
            <a:xfrm>
              <a:off x="6028082" y="2523717"/>
              <a:ext cx="574284" cy="155379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60" h="261441">
                  <a:moveTo>
                    <a:pt x="983" y="45628"/>
                  </a:moveTo>
                  <a:cubicBezTo>
                    <a:pt x="-10187" y="61618"/>
                    <a:pt x="77438" y="82832"/>
                    <a:pt x="81755" y="114160"/>
                  </a:cubicBezTo>
                  <a:cubicBezTo>
                    <a:pt x="86072" y="145488"/>
                    <a:pt x="23045" y="209222"/>
                    <a:pt x="26884" y="233599"/>
                  </a:cubicBezTo>
                  <a:cubicBezTo>
                    <a:pt x="30723" y="257976"/>
                    <a:pt x="85351" y="264192"/>
                    <a:pt x="104789" y="260424"/>
                  </a:cubicBezTo>
                  <a:cubicBezTo>
                    <a:pt x="124227" y="256656"/>
                    <a:pt x="141040" y="252292"/>
                    <a:pt x="143512" y="210992"/>
                  </a:cubicBezTo>
                  <a:cubicBezTo>
                    <a:pt x="145984" y="169692"/>
                    <a:pt x="135031" y="43445"/>
                    <a:pt x="119620" y="12624"/>
                  </a:cubicBezTo>
                  <a:cubicBezTo>
                    <a:pt x="101214" y="-24188"/>
                    <a:pt x="12153" y="29638"/>
                    <a:pt x="983" y="4562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5FDD0D9-DFA5-F766-356C-B6A506E89B60}"/>
                </a:ext>
              </a:extLst>
            </p:cNvPr>
            <p:cNvSpPr/>
            <p:nvPr/>
          </p:nvSpPr>
          <p:spPr>
            <a:xfrm>
              <a:off x="6309903" y="3409771"/>
              <a:ext cx="143274" cy="505455"/>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2977 w 117217"/>
                <a:gd name="connsiteY0" fmla="*/ 2104 h 250921"/>
                <a:gd name="connsiteX1" fmla="*/ 55112 w 117217"/>
                <a:gd name="connsiteY1" fmla="*/ 103640 h 250921"/>
                <a:gd name="connsiteX2" fmla="*/ 241 w 117217"/>
                <a:gd name="connsiteY2" fmla="*/ 223079 h 250921"/>
                <a:gd name="connsiteX3" fmla="*/ 78146 w 117217"/>
                <a:gd name="connsiteY3" fmla="*/ 249904 h 250921"/>
                <a:gd name="connsiteX4" fmla="*/ 116869 w 117217"/>
                <a:gd name="connsiteY4" fmla="*/ 200472 h 250921"/>
                <a:gd name="connsiteX5" fmla="*/ 92977 w 117217"/>
                <a:gd name="connsiteY5" fmla="*/ 2104 h 250921"/>
                <a:gd name="connsiteX0" fmla="*/ 116890 w 117311"/>
                <a:gd name="connsiteY0" fmla="*/ 96967 h 147416"/>
                <a:gd name="connsiteX1" fmla="*/ 55133 w 117311"/>
                <a:gd name="connsiteY1" fmla="*/ 135 h 147416"/>
                <a:gd name="connsiteX2" fmla="*/ 262 w 117311"/>
                <a:gd name="connsiteY2" fmla="*/ 119574 h 147416"/>
                <a:gd name="connsiteX3" fmla="*/ 78167 w 117311"/>
                <a:gd name="connsiteY3" fmla="*/ 146399 h 147416"/>
                <a:gd name="connsiteX4" fmla="*/ 116890 w 117311"/>
                <a:gd name="connsiteY4" fmla="*/ 96967 h 147416"/>
                <a:gd name="connsiteX0" fmla="*/ 117077 w 117498"/>
                <a:gd name="connsiteY0" fmla="*/ 677 h 50533"/>
                <a:gd name="connsiteX1" fmla="*/ 449 w 117498"/>
                <a:gd name="connsiteY1" fmla="*/ 23284 h 50533"/>
                <a:gd name="connsiteX2" fmla="*/ 78354 w 117498"/>
                <a:gd name="connsiteY2" fmla="*/ 50109 h 50533"/>
                <a:gd name="connsiteX3" fmla="*/ 117077 w 117498"/>
                <a:gd name="connsiteY3" fmla="*/ 677 h 50533"/>
                <a:gd name="connsiteX0" fmla="*/ 88316 w 90610"/>
                <a:gd name="connsiteY0" fmla="*/ 203 h 116169"/>
                <a:gd name="connsiteX1" fmla="*/ 34 w 90610"/>
                <a:gd name="connsiteY1" fmla="*/ 84895 h 116169"/>
                <a:gd name="connsiteX2" fmla="*/ 77939 w 90610"/>
                <a:gd name="connsiteY2" fmla="*/ 111720 h 116169"/>
                <a:gd name="connsiteX3" fmla="*/ 88316 w 90610"/>
                <a:gd name="connsiteY3" fmla="*/ 203 h 116169"/>
                <a:gd name="connsiteX0" fmla="*/ 59989 w 63292"/>
                <a:gd name="connsiteY0" fmla="*/ 110 h 117518"/>
                <a:gd name="connsiteX1" fmla="*/ 53 w 63292"/>
                <a:gd name="connsiteY1" fmla="*/ 91337 h 117518"/>
                <a:gd name="connsiteX2" fmla="*/ 49612 w 63292"/>
                <a:gd name="connsiteY2" fmla="*/ 111627 h 117518"/>
                <a:gd name="connsiteX3" fmla="*/ 59989 w 63292"/>
                <a:gd name="connsiteY3" fmla="*/ 110 h 117518"/>
                <a:gd name="connsiteX0" fmla="*/ 60075 w 62174"/>
                <a:gd name="connsiteY0" fmla="*/ 1 h 103020"/>
                <a:gd name="connsiteX1" fmla="*/ 139 w 62174"/>
                <a:gd name="connsiteY1" fmla="*/ 91228 h 103020"/>
                <a:gd name="connsiteX2" fmla="*/ 44029 w 62174"/>
                <a:gd name="connsiteY2" fmla="*/ 91912 h 103020"/>
                <a:gd name="connsiteX3" fmla="*/ 60075 w 62174"/>
                <a:gd name="connsiteY3" fmla="*/ 1 h 103020"/>
                <a:gd name="connsiteX0" fmla="*/ 42929 w 48856"/>
                <a:gd name="connsiteY0" fmla="*/ 1 h 99344"/>
                <a:gd name="connsiteX1" fmla="*/ 1 w 48856"/>
                <a:gd name="connsiteY1" fmla="*/ 87960 h 99344"/>
                <a:gd name="connsiteX2" fmla="*/ 43891 w 48856"/>
                <a:gd name="connsiteY2" fmla="*/ 88644 h 99344"/>
                <a:gd name="connsiteX3" fmla="*/ 42929 w 48856"/>
                <a:gd name="connsiteY3" fmla="*/ 1 h 99344"/>
              </a:gdLst>
              <a:ahLst/>
              <a:cxnLst>
                <a:cxn ang="0">
                  <a:pos x="connsiteX0" y="connsiteY0"/>
                </a:cxn>
                <a:cxn ang="0">
                  <a:pos x="connsiteX1" y="connsiteY1"/>
                </a:cxn>
                <a:cxn ang="0">
                  <a:pos x="connsiteX2" y="connsiteY2"/>
                </a:cxn>
                <a:cxn ang="0">
                  <a:pos x="connsiteX3" y="connsiteY3"/>
                </a:cxn>
              </a:cxnLst>
              <a:rect l="l" t="t" r="r" b="b"/>
              <a:pathLst>
                <a:path w="48856" h="99344">
                  <a:moveTo>
                    <a:pt x="42929" y="1"/>
                  </a:moveTo>
                  <a:cubicBezTo>
                    <a:pt x="35614" y="-113"/>
                    <a:pt x="-159" y="73186"/>
                    <a:pt x="1" y="87960"/>
                  </a:cubicBezTo>
                  <a:cubicBezTo>
                    <a:pt x="161" y="102734"/>
                    <a:pt x="36736" y="103304"/>
                    <a:pt x="43891" y="88644"/>
                  </a:cubicBezTo>
                  <a:cubicBezTo>
                    <a:pt x="51046" y="73984"/>
                    <a:pt x="50244" y="115"/>
                    <a:pt x="42929" y="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B001679F-252C-725A-7C0E-ED5D7E6AC8EB}"/>
                </a:ext>
              </a:extLst>
            </p:cNvPr>
            <p:cNvSpPr/>
            <p:nvPr/>
          </p:nvSpPr>
          <p:spPr>
            <a:xfrm>
              <a:off x="6183960" y="2675949"/>
              <a:ext cx="293662" cy="413129"/>
            </a:xfrm>
            <a:custGeom>
              <a:avLst/>
              <a:gdLst>
                <a:gd name="connsiteX0" fmla="*/ 5307 w 264387"/>
                <a:gd name="connsiteY0" fmla="*/ 2246 h 291806"/>
                <a:gd name="connsiteX1" fmla="*/ 51027 w 264387"/>
                <a:gd name="connsiteY1" fmla="*/ 139406 h 291806"/>
                <a:gd name="connsiteX2" fmla="*/ 96747 w 264387"/>
                <a:gd name="connsiteY2" fmla="*/ 169886 h 291806"/>
                <a:gd name="connsiteX3" fmla="*/ 142467 w 264387"/>
                <a:gd name="connsiteY3" fmla="*/ 215606 h 291806"/>
                <a:gd name="connsiteX4" fmla="*/ 249147 w 264387"/>
                <a:gd name="connsiteY4" fmla="*/ 291806 h 291806"/>
                <a:gd name="connsiteX5" fmla="*/ 264387 w 264387"/>
                <a:gd name="connsiteY5" fmla="*/ 246086 h 291806"/>
                <a:gd name="connsiteX6" fmla="*/ 218667 w 264387"/>
                <a:gd name="connsiteY6" fmla="*/ 154646 h 291806"/>
                <a:gd name="connsiteX7" fmla="*/ 172947 w 264387"/>
                <a:gd name="connsiteY7" fmla="*/ 63206 h 291806"/>
                <a:gd name="connsiteX8" fmla="*/ 5307 w 264387"/>
                <a:gd name="connsiteY8" fmla="*/ 2246 h 291806"/>
                <a:gd name="connsiteX0" fmla="*/ 27973 w 287053"/>
                <a:gd name="connsiteY0" fmla="*/ 2080 h 291640"/>
                <a:gd name="connsiteX1" fmla="*/ 13666 w 287053"/>
                <a:gd name="connsiteY1" fmla="*/ 135618 h 291640"/>
                <a:gd name="connsiteX2" fmla="*/ 119413 w 287053"/>
                <a:gd name="connsiteY2" fmla="*/ 169720 h 291640"/>
                <a:gd name="connsiteX3" fmla="*/ 165133 w 287053"/>
                <a:gd name="connsiteY3" fmla="*/ 215440 h 291640"/>
                <a:gd name="connsiteX4" fmla="*/ 271813 w 287053"/>
                <a:gd name="connsiteY4" fmla="*/ 291640 h 291640"/>
                <a:gd name="connsiteX5" fmla="*/ 287053 w 287053"/>
                <a:gd name="connsiteY5" fmla="*/ 245920 h 291640"/>
                <a:gd name="connsiteX6" fmla="*/ 241333 w 287053"/>
                <a:gd name="connsiteY6" fmla="*/ 154480 h 291640"/>
                <a:gd name="connsiteX7" fmla="*/ 195613 w 287053"/>
                <a:gd name="connsiteY7" fmla="*/ 63040 h 291640"/>
                <a:gd name="connsiteX8" fmla="*/ 27973 w 287053"/>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15440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85510"/>
                <a:gd name="connsiteY0" fmla="*/ 2080 h 291640"/>
                <a:gd name="connsiteX1" fmla="*/ 12123 w 285510"/>
                <a:gd name="connsiteY1" fmla="*/ 135618 h 291640"/>
                <a:gd name="connsiteX2" fmla="*/ 143336 w 285510"/>
                <a:gd name="connsiteY2" fmla="*/ 151612 h 291640"/>
                <a:gd name="connsiteX3" fmla="*/ 163590 w 285510"/>
                <a:gd name="connsiteY3" fmla="*/ 255278 h 291640"/>
                <a:gd name="connsiteX4" fmla="*/ 270270 w 285510"/>
                <a:gd name="connsiteY4" fmla="*/ 291640 h 291640"/>
                <a:gd name="connsiteX5" fmla="*/ 285510 w 285510"/>
                <a:gd name="connsiteY5" fmla="*/ 245920 h 291640"/>
                <a:gd name="connsiteX6" fmla="*/ 239790 w 285510"/>
                <a:gd name="connsiteY6" fmla="*/ 154480 h 291640"/>
                <a:gd name="connsiteX7" fmla="*/ 194070 w 285510"/>
                <a:gd name="connsiteY7" fmla="*/ 63040 h 291640"/>
                <a:gd name="connsiteX8" fmla="*/ 26430 w 285510"/>
                <a:gd name="connsiteY8" fmla="*/ 2080 h 291640"/>
                <a:gd name="connsiteX0" fmla="*/ 26430 w 290745"/>
                <a:gd name="connsiteY0" fmla="*/ 2080 h 291640"/>
                <a:gd name="connsiteX1" fmla="*/ 12123 w 290745"/>
                <a:gd name="connsiteY1" fmla="*/ 135618 h 291640"/>
                <a:gd name="connsiteX2" fmla="*/ 143336 w 290745"/>
                <a:gd name="connsiteY2" fmla="*/ 151612 h 291640"/>
                <a:gd name="connsiteX3" fmla="*/ 163590 w 290745"/>
                <a:gd name="connsiteY3" fmla="*/ 255278 h 291640"/>
                <a:gd name="connsiteX4" fmla="*/ 270270 w 290745"/>
                <a:gd name="connsiteY4" fmla="*/ 291640 h 291640"/>
                <a:gd name="connsiteX5" fmla="*/ 285510 w 290745"/>
                <a:gd name="connsiteY5" fmla="*/ 245920 h 291640"/>
                <a:gd name="connsiteX6" fmla="*/ 239790 w 290745"/>
                <a:gd name="connsiteY6" fmla="*/ 154480 h 291640"/>
                <a:gd name="connsiteX7" fmla="*/ 194070 w 290745"/>
                <a:gd name="connsiteY7" fmla="*/ 63040 h 291640"/>
                <a:gd name="connsiteX8" fmla="*/ 26430 w 290745"/>
                <a:gd name="connsiteY8" fmla="*/ 2080 h 291640"/>
                <a:gd name="connsiteX0" fmla="*/ 26430 w 290745"/>
                <a:gd name="connsiteY0" fmla="*/ 2080 h 293370"/>
                <a:gd name="connsiteX1" fmla="*/ 12123 w 290745"/>
                <a:gd name="connsiteY1" fmla="*/ 135618 h 293370"/>
                <a:gd name="connsiteX2" fmla="*/ 143336 w 290745"/>
                <a:gd name="connsiteY2" fmla="*/ 151612 h 293370"/>
                <a:gd name="connsiteX3" fmla="*/ 163590 w 290745"/>
                <a:gd name="connsiteY3" fmla="*/ 255278 h 293370"/>
                <a:gd name="connsiteX4" fmla="*/ 270270 w 290745"/>
                <a:gd name="connsiteY4" fmla="*/ 291640 h 293370"/>
                <a:gd name="connsiteX5" fmla="*/ 285510 w 290745"/>
                <a:gd name="connsiteY5" fmla="*/ 245920 h 293370"/>
                <a:gd name="connsiteX6" fmla="*/ 239790 w 290745"/>
                <a:gd name="connsiteY6" fmla="*/ 154480 h 293370"/>
                <a:gd name="connsiteX7" fmla="*/ 194070 w 290745"/>
                <a:gd name="connsiteY7" fmla="*/ 63040 h 293370"/>
                <a:gd name="connsiteX8" fmla="*/ 26430 w 290745"/>
                <a:gd name="connsiteY8" fmla="*/ 2080 h 293370"/>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39790 w 294605"/>
                <a:gd name="connsiteY6" fmla="*/ 154480 h 292079"/>
                <a:gd name="connsiteX7" fmla="*/ 194070 w 294605"/>
                <a:gd name="connsiteY7" fmla="*/ 63040 h 292079"/>
                <a:gd name="connsiteX8" fmla="*/ 26430 w 294605"/>
                <a:gd name="connsiteY8" fmla="*/ 2080 h 292079"/>
                <a:gd name="connsiteX0" fmla="*/ 26430 w 294605"/>
                <a:gd name="connsiteY0" fmla="*/ 2080 h 292079"/>
                <a:gd name="connsiteX1" fmla="*/ 12123 w 294605"/>
                <a:gd name="connsiteY1" fmla="*/ 135618 h 292079"/>
                <a:gd name="connsiteX2" fmla="*/ 143336 w 294605"/>
                <a:gd name="connsiteY2" fmla="*/ 151612 h 292079"/>
                <a:gd name="connsiteX3" fmla="*/ 163590 w 294605"/>
                <a:gd name="connsiteY3" fmla="*/ 255278 h 292079"/>
                <a:gd name="connsiteX4" fmla="*/ 270270 w 294605"/>
                <a:gd name="connsiteY4" fmla="*/ 291640 h 292079"/>
                <a:gd name="connsiteX5" fmla="*/ 294605 w 294605"/>
                <a:gd name="connsiteY5" fmla="*/ 235055 h 292079"/>
                <a:gd name="connsiteX6" fmla="*/ 270713 w 294605"/>
                <a:gd name="connsiteY6" fmla="*/ 29535 h 292079"/>
                <a:gd name="connsiteX7" fmla="*/ 194070 w 294605"/>
                <a:gd name="connsiteY7" fmla="*/ 63040 h 292079"/>
                <a:gd name="connsiteX8" fmla="*/ 26430 w 294605"/>
                <a:gd name="connsiteY8" fmla="*/ 2080 h 292079"/>
                <a:gd name="connsiteX0" fmla="*/ 24284 w 292459"/>
                <a:gd name="connsiteY0" fmla="*/ 3189 h 293188"/>
                <a:gd name="connsiteX1" fmla="*/ 9977 w 292459"/>
                <a:gd name="connsiteY1" fmla="*/ 136727 h 293188"/>
                <a:gd name="connsiteX2" fmla="*/ 141190 w 292459"/>
                <a:gd name="connsiteY2" fmla="*/ 152721 h 293188"/>
                <a:gd name="connsiteX3" fmla="*/ 161444 w 292459"/>
                <a:gd name="connsiteY3" fmla="*/ 256387 h 293188"/>
                <a:gd name="connsiteX4" fmla="*/ 268124 w 292459"/>
                <a:gd name="connsiteY4" fmla="*/ 292749 h 293188"/>
                <a:gd name="connsiteX5" fmla="*/ 292459 w 292459"/>
                <a:gd name="connsiteY5" fmla="*/ 236164 h 293188"/>
                <a:gd name="connsiteX6" fmla="*/ 268567 w 292459"/>
                <a:gd name="connsiteY6" fmla="*/ 30644 h 293188"/>
                <a:gd name="connsiteX7" fmla="*/ 144630 w 292459"/>
                <a:gd name="connsiteY7" fmla="*/ 53284 h 293188"/>
                <a:gd name="connsiteX8" fmla="*/ 24284 w 292459"/>
                <a:gd name="connsiteY8" fmla="*/ 3189 h 293188"/>
                <a:gd name="connsiteX0" fmla="*/ 26970 w 295145"/>
                <a:gd name="connsiteY0" fmla="*/ 3189 h 293164"/>
                <a:gd name="connsiteX1" fmla="*/ 12663 w 295145"/>
                <a:gd name="connsiteY1" fmla="*/ 136727 h 293164"/>
                <a:gd name="connsiteX2" fmla="*/ 180256 w 295145"/>
                <a:gd name="connsiteY2" fmla="*/ 159964 h 293164"/>
                <a:gd name="connsiteX3" fmla="*/ 164130 w 295145"/>
                <a:gd name="connsiteY3" fmla="*/ 256387 h 293164"/>
                <a:gd name="connsiteX4" fmla="*/ 270810 w 295145"/>
                <a:gd name="connsiteY4" fmla="*/ 292749 h 293164"/>
                <a:gd name="connsiteX5" fmla="*/ 295145 w 295145"/>
                <a:gd name="connsiteY5" fmla="*/ 236164 h 293164"/>
                <a:gd name="connsiteX6" fmla="*/ 271253 w 295145"/>
                <a:gd name="connsiteY6" fmla="*/ 30644 h 293164"/>
                <a:gd name="connsiteX7" fmla="*/ 147316 w 295145"/>
                <a:gd name="connsiteY7" fmla="*/ 53284 h 293164"/>
                <a:gd name="connsiteX8" fmla="*/ 26970 w 295145"/>
                <a:gd name="connsiteY8" fmla="*/ 3189 h 293164"/>
                <a:gd name="connsiteX0" fmla="*/ 26970 w 309533"/>
                <a:gd name="connsiteY0" fmla="*/ 3189 h 292943"/>
                <a:gd name="connsiteX1" fmla="*/ 12663 w 309533"/>
                <a:gd name="connsiteY1" fmla="*/ 136727 h 292943"/>
                <a:gd name="connsiteX2" fmla="*/ 180256 w 309533"/>
                <a:gd name="connsiteY2" fmla="*/ 159964 h 292943"/>
                <a:gd name="connsiteX3" fmla="*/ 164130 w 309533"/>
                <a:gd name="connsiteY3" fmla="*/ 256387 h 292943"/>
                <a:gd name="connsiteX4" fmla="*/ 270810 w 309533"/>
                <a:gd name="connsiteY4" fmla="*/ 292749 h 292943"/>
                <a:gd name="connsiteX5" fmla="*/ 309533 w 309533"/>
                <a:gd name="connsiteY5" fmla="*/ 243317 h 292943"/>
                <a:gd name="connsiteX6" fmla="*/ 271253 w 309533"/>
                <a:gd name="connsiteY6" fmla="*/ 30644 h 292943"/>
                <a:gd name="connsiteX7" fmla="*/ 147316 w 309533"/>
                <a:gd name="connsiteY7" fmla="*/ 53284 h 292943"/>
                <a:gd name="connsiteX8" fmla="*/ 26970 w 309533"/>
                <a:gd name="connsiteY8" fmla="*/ 3189 h 292943"/>
                <a:gd name="connsiteX0" fmla="*/ 26970 w 309881"/>
                <a:gd name="connsiteY0" fmla="*/ 3189 h 292943"/>
                <a:gd name="connsiteX1" fmla="*/ 12663 w 309881"/>
                <a:gd name="connsiteY1" fmla="*/ 136727 h 292943"/>
                <a:gd name="connsiteX2" fmla="*/ 180256 w 309881"/>
                <a:gd name="connsiteY2" fmla="*/ 159964 h 292943"/>
                <a:gd name="connsiteX3" fmla="*/ 164130 w 309881"/>
                <a:gd name="connsiteY3" fmla="*/ 256387 h 292943"/>
                <a:gd name="connsiteX4" fmla="*/ 270810 w 309881"/>
                <a:gd name="connsiteY4" fmla="*/ 292749 h 292943"/>
                <a:gd name="connsiteX5" fmla="*/ 309533 w 309881"/>
                <a:gd name="connsiteY5" fmla="*/ 243317 h 292943"/>
                <a:gd name="connsiteX6" fmla="*/ 285641 w 309881"/>
                <a:gd name="connsiteY6" fmla="*/ 44949 h 292943"/>
                <a:gd name="connsiteX7" fmla="*/ 147316 w 309881"/>
                <a:gd name="connsiteY7" fmla="*/ 53284 h 292943"/>
                <a:gd name="connsiteX8" fmla="*/ 26970 w 309881"/>
                <a:gd name="connsiteY8" fmla="*/ 3189 h 292943"/>
                <a:gd name="connsiteX0" fmla="*/ 27263 w 310174"/>
                <a:gd name="connsiteY0" fmla="*/ 1478 h 291232"/>
                <a:gd name="connsiteX1" fmla="*/ 12956 w 310174"/>
                <a:gd name="connsiteY1" fmla="*/ 135016 h 291232"/>
                <a:gd name="connsiteX2" fmla="*/ 180549 w 310174"/>
                <a:gd name="connsiteY2" fmla="*/ 158253 h 291232"/>
                <a:gd name="connsiteX3" fmla="*/ 164423 w 310174"/>
                <a:gd name="connsiteY3" fmla="*/ 254676 h 291232"/>
                <a:gd name="connsiteX4" fmla="*/ 271103 w 310174"/>
                <a:gd name="connsiteY4" fmla="*/ 291038 h 291232"/>
                <a:gd name="connsiteX5" fmla="*/ 309826 w 310174"/>
                <a:gd name="connsiteY5" fmla="*/ 241606 h 291232"/>
                <a:gd name="connsiteX6" fmla="*/ 285934 w 310174"/>
                <a:gd name="connsiteY6" fmla="*/ 43238 h 291232"/>
                <a:gd name="connsiteX7" fmla="*/ 154803 w 310174"/>
                <a:gd name="connsiteY7" fmla="*/ 70647 h 291232"/>
                <a:gd name="connsiteX8" fmla="*/ 27263 w 310174"/>
                <a:gd name="connsiteY8" fmla="*/ 1478 h 291232"/>
                <a:gd name="connsiteX0" fmla="*/ 18999 w 301910"/>
                <a:gd name="connsiteY0" fmla="*/ 963 h 290717"/>
                <a:gd name="connsiteX1" fmla="*/ 16682 w 301910"/>
                <a:gd name="connsiteY1" fmla="*/ 120196 h 290717"/>
                <a:gd name="connsiteX2" fmla="*/ 172285 w 301910"/>
                <a:gd name="connsiteY2" fmla="*/ 157738 h 290717"/>
                <a:gd name="connsiteX3" fmla="*/ 156159 w 301910"/>
                <a:gd name="connsiteY3" fmla="*/ 254161 h 290717"/>
                <a:gd name="connsiteX4" fmla="*/ 262839 w 301910"/>
                <a:gd name="connsiteY4" fmla="*/ 290523 h 290717"/>
                <a:gd name="connsiteX5" fmla="*/ 301562 w 301910"/>
                <a:gd name="connsiteY5" fmla="*/ 241091 h 290717"/>
                <a:gd name="connsiteX6" fmla="*/ 277670 w 301910"/>
                <a:gd name="connsiteY6" fmla="*/ 42723 h 290717"/>
                <a:gd name="connsiteX7" fmla="*/ 146539 w 301910"/>
                <a:gd name="connsiteY7" fmla="*/ 70132 h 290717"/>
                <a:gd name="connsiteX8" fmla="*/ 18999 w 301910"/>
                <a:gd name="connsiteY8" fmla="*/ 963 h 290717"/>
                <a:gd name="connsiteX0" fmla="*/ 21631 w 304542"/>
                <a:gd name="connsiteY0" fmla="*/ 963 h 290755"/>
                <a:gd name="connsiteX1" fmla="*/ 19314 w 304542"/>
                <a:gd name="connsiteY1" fmla="*/ 120196 h 290755"/>
                <a:gd name="connsiteX2" fmla="*/ 213284 w 304542"/>
                <a:gd name="connsiteY2" fmla="*/ 138664 h 290755"/>
                <a:gd name="connsiteX3" fmla="*/ 158791 w 304542"/>
                <a:gd name="connsiteY3" fmla="*/ 254161 h 290755"/>
                <a:gd name="connsiteX4" fmla="*/ 265471 w 304542"/>
                <a:gd name="connsiteY4" fmla="*/ 290523 h 290755"/>
                <a:gd name="connsiteX5" fmla="*/ 304194 w 304542"/>
                <a:gd name="connsiteY5" fmla="*/ 241091 h 290755"/>
                <a:gd name="connsiteX6" fmla="*/ 280302 w 304542"/>
                <a:gd name="connsiteY6" fmla="*/ 42723 h 290755"/>
                <a:gd name="connsiteX7" fmla="*/ 149171 w 304542"/>
                <a:gd name="connsiteY7" fmla="*/ 70132 h 290755"/>
                <a:gd name="connsiteX8" fmla="*/ 21631 w 304542"/>
                <a:gd name="connsiteY8" fmla="*/ 963 h 290755"/>
                <a:gd name="connsiteX0" fmla="*/ 21631 w 304542"/>
                <a:gd name="connsiteY0" fmla="*/ 963 h 291615"/>
                <a:gd name="connsiteX1" fmla="*/ 19314 w 304542"/>
                <a:gd name="connsiteY1" fmla="*/ 120196 h 291615"/>
                <a:gd name="connsiteX2" fmla="*/ 213284 w 304542"/>
                <a:gd name="connsiteY2" fmla="*/ 138664 h 291615"/>
                <a:gd name="connsiteX3" fmla="*/ 187566 w 304542"/>
                <a:gd name="connsiteY3" fmla="*/ 263698 h 291615"/>
                <a:gd name="connsiteX4" fmla="*/ 265471 w 304542"/>
                <a:gd name="connsiteY4" fmla="*/ 290523 h 291615"/>
                <a:gd name="connsiteX5" fmla="*/ 304194 w 304542"/>
                <a:gd name="connsiteY5" fmla="*/ 241091 h 291615"/>
                <a:gd name="connsiteX6" fmla="*/ 280302 w 304542"/>
                <a:gd name="connsiteY6" fmla="*/ 42723 h 291615"/>
                <a:gd name="connsiteX7" fmla="*/ 149171 w 304542"/>
                <a:gd name="connsiteY7" fmla="*/ 70132 h 291615"/>
                <a:gd name="connsiteX8" fmla="*/ 21631 w 304542"/>
                <a:gd name="connsiteY8" fmla="*/ 963 h 291615"/>
                <a:gd name="connsiteX0" fmla="*/ 0 w 282911"/>
                <a:gd name="connsiteY0" fmla="*/ 963 h 291615"/>
                <a:gd name="connsiteX1" fmla="*/ 191653 w 282911"/>
                <a:gd name="connsiteY1" fmla="*/ 138664 h 291615"/>
                <a:gd name="connsiteX2" fmla="*/ 165935 w 282911"/>
                <a:gd name="connsiteY2" fmla="*/ 263698 h 291615"/>
                <a:gd name="connsiteX3" fmla="*/ 243840 w 282911"/>
                <a:gd name="connsiteY3" fmla="*/ 290523 h 291615"/>
                <a:gd name="connsiteX4" fmla="*/ 282563 w 282911"/>
                <a:gd name="connsiteY4" fmla="*/ 241091 h 291615"/>
                <a:gd name="connsiteX5" fmla="*/ 258671 w 282911"/>
                <a:gd name="connsiteY5" fmla="*/ 42723 h 291615"/>
                <a:gd name="connsiteX6" fmla="*/ 127540 w 282911"/>
                <a:gd name="connsiteY6" fmla="*/ 70132 h 291615"/>
                <a:gd name="connsiteX7" fmla="*/ 0 w 282911"/>
                <a:gd name="connsiteY7" fmla="*/ 963 h 291615"/>
                <a:gd name="connsiteX0" fmla="*/ 1223 w 156594"/>
                <a:gd name="connsiteY0" fmla="*/ 36141 h 257624"/>
                <a:gd name="connsiteX1" fmla="*/ 65336 w 156594"/>
                <a:gd name="connsiteY1" fmla="*/ 104673 h 257624"/>
                <a:gd name="connsiteX2" fmla="*/ 39618 w 156594"/>
                <a:gd name="connsiteY2" fmla="*/ 229707 h 257624"/>
                <a:gd name="connsiteX3" fmla="*/ 117523 w 156594"/>
                <a:gd name="connsiteY3" fmla="*/ 256532 h 257624"/>
                <a:gd name="connsiteX4" fmla="*/ 156246 w 156594"/>
                <a:gd name="connsiteY4" fmla="*/ 207100 h 257624"/>
                <a:gd name="connsiteX5" fmla="*/ 132354 w 156594"/>
                <a:gd name="connsiteY5" fmla="*/ 8732 h 257624"/>
                <a:gd name="connsiteX6" fmla="*/ 1223 w 156594"/>
                <a:gd name="connsiteY6" fmla="*/ 36141 h 257624"/>
                <a:gd name="connsiteX0" fmla="*/ 886 w 156257"/>
                <a:gd name="connsiteY0" fmla="*/ 36141 h 257549"/>
                <a:gd name="connsiteX1" fmla="*/ 94152 w 156257"/>
                <a:gd name="connsiteY1" fmla="*/ 110268 h 257549"/>
                <a:gd name="connsiteX2" fmla="*/ 39281 w 156257"/>
                <a:gd name="connsiteY2" fmla="*/ 229707 h 257549"/>
                <a:gd name="connsiteX3" fmla="*/ 117186 w 156257"/>
                <a:gd name="connsiteY3" fmla="*/ 256532 h 257549"/>
                <a:gd name="connsiteX4" fmla="*/ 155909 w 156257"/>
                <a:gd name="connsiteY4" fmla="*/ 207100 h 257549"/>
                <a:gd name="connsiteX5" fmla="*/ 132017 w 156257"/>
                <a:gd name="connsiteY5" fmla="*/ 8732 h 257549"/>
                <a:gd name="connsiteX6" fmla="*/ 886 w 156257"/>
                <a:gd name="connsiteY6" fmla="*/ 36141 h 257549"/>
                <a:gd name="connsiteX0" fmla="*/ 719 w 185243"/>
                <a:gd name="connsiteY0" fmla="*/ 41330 h 257143"/>
                <a:gd name="connsiteX1" fmla="*/ 123138 w 185243"/>
                <a:gd name="connsiteY1" fmla="*/ 109862 h 257143"/>
                <a:gd name="connsiteX2" fmla="*/ 68267 w 185243"/>
                <a:gd name="connsiteY2" fmla="*/ 229301 h 257143"/>
                <a:gd name="connsiteX3" fmla="*/ 146172 w 185243"/>
                <a:gd name="connsiteY3" fmla="*/ 256126 h 257143"/>
                <a:gd name="connsiteX4" fmla="*/ 184895 w 185243"/>
                <a:gd name="connsiteY4" fmla="*/ 206694 h 257143"/>
                <a:gd name="connsiteX5" fmla="*/ 161003 w 185243"/>
                <a:gd name="connsiteY5" fmla="*/ 8326 h 257143"/>
                <a:gd name="connsiteX6" fmla="*/ 719 w 185243"/>
                <a:gd name="connsiteY6" fmla="*/ 41330 h 257143"/>
                <a:gd name="connsiteX0" fmla="*/ 719 w 185243"/>
                <a:gd name="connsiteY0" fmla="*/ 45628 h 261441"/>
                <a:gd name="connsiteX1" fmla="*/ 123138 w 185243"/>
                <a:gd name="connsiteY1" fmla="*/ 114160 h 261441"/>
                <a:gd name="connsiteX2" fmla="*/ 68267 w 185243"/>
                <a:gd name="connsiteY2" fmla="*/ 233599 h 261441"/>
                <a:gd name="connsiteX3" fmla="*/ 146172 w 185243"/>
                <a:gd name="connsiteY3" fmla="*/ 260424 h 261441"/>
                <a:gd name="connsiteX4" fmla="*/ 184895 w 185243"/>
                <a:gd name="connsiteY4" fmla="*/ 210992 h 261441"/>
                <a:gd name="connsiteX5" fmla="*/ 161003 w 185243"/>
                <a:gd name="connsiteY5" fmla="*/ 12624 h 261441"/>
                <a:gd name="connsiteX6" fmla="*/ 719 w 185243"/>
                <a:gd name="connsiteY6" fmla="*/ 45628 h 261441"/>
                <a:gd name="connsiteX0" fmla="*/ 983 w 143860"/>
                <a:gd name="connsiteY0" fmla="*/ 45628 h 261441"/>
                <a:gd name="connsiteX1" fmla="*/ 81755 w 143860"/>
                <a:gd name="connsiteY1" fmla="*/ 114160 h 261441"/>
                <a:gd name="connsiteX2" fmla="*/ 26884 w 143860"/>
                <a:gd name="connsiteY2" fmla="*/ 233599 h 261441"/>
                <a:gd name="connsiteX3" fmla="*/ 104789 w 143860"/>
                <a:gd name="connsiteY3" fmla="*/ 260424 h 261441"/>
                <a:gd name="connsiteX4" fmla="*/ 143512 w 143860"/>
                <a:gd name="connsiteY4" fmla="*/ 210992 h 261441"/>
                <a:gd name="connsiteX5" fmla="*/ 119620 w 143860"/>
                <a:gd name="connsiteY5" fmla="*/ 12624 h 261441"/>
                <a:gd name="connsiteX6" fmla="*/ 983 w 143860"/>
                <a:gd name="connsiteY6" fmla="*/ 45628 h 261441"/>
                <a:gd name="connsiteX0" fmla="*/ 983 w 148508"/>
                <a:gd name="connsiteY0" fmla="*/ 45628 h 243250"/>
                <a:gd name="connsiteX1" fmla="*/ 81755 w 148508"/>
                <a:gd name="connsiteY1" fmla="*/ 114160 h 243250"/>
                <a:gd name="connsiteX2" fmla="*/ 26884 w 148508"/>
                <a:gd name="connsiteY2" fmla="*/ 233599 h 243250"/>
                <a:gd name="connsiteX3" fmla="*/ 143512 w 148508"/>
                <a:gd name="connsiteY3" fmla="*/ 210992 h 243250"/>
                <a:gd name="connsiteX4" fmla="*/ 119620 w 148508"/>
                <a:gd name="connsiteY4" fmla="*/ 12624 h 243250"/>
                <a:gd name="connsiteX5" fmla="*/ 983 w 148508"/>
                <a:gd name="connsiteY5" fmla="*/ 45628 h 243250"/>
                <a:gd name="connsiteX0" fmla="*/ 983 w 119769"/>
                <a:gd name="connsiteY0" fmla="*/ 43345 h 233148"/>
                <a:gd name="connsiteX1" fmla="*/ 81755 w 119769"/>
                <a:gd name="connsiteY1" fmla="*/ 111877 h 233148"/>
                <a:gd name="connsiteX2" fmla="*/ 26884 w 119769"/>
                <a:gd name="connsiteY2" fmla="*/ 231316 h 233148"/>
                <a:gd name="connsiteX3" fmla="*/ 119620 w 119769"/>
                <a:gd name="connsiteY3" fmla="*/ 10341 h 233148"/>
                <a:gd name="connsiteX4" fmla="*/ 983 w 119769"/>
                <a:gd name="connsiteY4" fmla="*/ 43345 h 233148"/>
                <a:gd name="connsiteX0" fmla="*/ 1167 w 123046"/>
                <a:gd name="connsiteY0" fmla="*/ 35640 h 104538"/>
                <a:gd name="connsiteX1" fmla="*/ 81939 w 123046"/>
                <a:gd name="connsiteY1" fmla="*/ 104172 h 104538"/>
                <a:gd name="connsiteX2" fmla="*/ 119804 w 123046"/>
                <a:gd name="connsiteY2" fmla="*/ 2636 h 104538"/>
                <a:gd name="connsiteX3" fmla="*/ 1167 w 123046"/>
                <a:gd name="connsiteY3" fmla="*/ 35640 h 104538"/>
                <a:gd name="connsiteX0" fmla="*/ 1167 w 123046"/>
                <a:gd name="connsiteY0" fmla="*/ 12898 h 109410"/>
                <a:gd name="connsiteX1" fmla="*/ 81939 w 123046"/>
                <a:gd name="connsiteY1" fmla="*/ 109404 h 109410"/>
                <a:gd name="connsiteX2" fmla="*/ 119804 w 123046"/>
                <a:gd name="connsiteY2" fmla="*/ 7868 h 109410"/>
                <a:gd name="connsiteX3" fmla="*/ 1167 w 123046"/>
                <a:gd name="connsiteY3" fmla="*/ 12898 h 109410"/>
                <a:gd name="connsiteX0" fmla="*/ 205 w 83669"/>
                <a:gd name="connsiteY0" fmla="*/ 19090 h 115641"/>
                <a:gd name="connsiteX1" fmla="*/ 80977 w 83669"/>
                <a:gd name="connsiteY1" fmla="*/ 115596 h 115641"/>
                <a:gd name="connsiteX2" fmla="*/ 58524 w 83669"/>
                <a:gd name="connsiteY2" fmla="*/ 5668 h 115641"/>
                <a:gd name="connsiteX3" fmla="*/ 205 w 83669"/>
                <a:gd name="connsiteY3" fmla="*/ 19090 h 115641"/>
                <a:gd name="connsiteX0" fmla="*/ 82 w 76102"/>
                <a:gd name="connsiteY0" fmla="*/ 17682 h 69513"/>
                <a:gd name="connsiteX1" fmla="*/ 72237 w 76102"/>
                <a:gd name="connsiteY1" fmla="*/ 69430 h 69513"/>
                <a:gd name="connsiteX2" fmla="*/ 58401 w 76102"/>
                <a:gd name="connsiteY2" fmla="*/ 4260 h 69513"/>
                <a:gd name="connsiteX3" fmla="*/ 82 w 76102"/>
                <a:gd name="connsiteY3" fmla="*/ 17682 h 69513"/>
              </a:gdLst>
              <a:ahLst/>
              <a:cxnLst>
                <a:cxn ang="0">
                  <a:pos x="connsiteX0" y="connsiteY0"/>
                </a:cxn>
                <a:cxn ang="0">
                  <a:pos x="connsiteX1" y="connsiteY1"/>
                </a:cxn>
                <a:cxn ang="0">
                  <a:pos x="connsiteX2" y="connsiteY2"/>
                </a:cxn>
                <a:cxn ang="0">
                  <a:pos x="connsiteX3" y="connsiteY3"/>
                </a:cxn>
              </a:cxnLst>
              <a:rect l="l" t="t" r="r" b="b"/>
              <a:pathLst>
                <a:path w="76102" h="69513">
                  <a:moveTo>
                    <a:pt x="82" y="17682"/>
                  </a:moveTo>
                  <a:cubicBezTo>
                    <a:pt x="2388" y="28544"/>
                    <a:pt x="62517" y="71667"/>
                    <a:pt x="72237" y="69430"/>
                  </a:cubicBezTo>
                  <a:cubicBezTo>
                    <a:pt x="81957" y="67193"/>
                    <a:pt x="71863" y="15682"/>
                    <a:pt x="58401" y="4260"/>
                  </a:cubicBezTo>
                  <a:cubicBezTo>
                    <a:pt x="44939" y="-7162"/>
                    <a:pt x="-2224" y="6820"/>
                    <a:pt x="82" y="1768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E2D2F04-2442-57AA-787D-37031499FA54}"/>
              </a:ext>
            </a:extLst>
          </p:cNvPr>
          <p:cNvSpPr/>
          <p:nvPr/>
        </p:nvSpPr>
        <p:spPr>
          <a:xfrm>
            <a:off x="3120043" y="1304884"/>
            <a:ext cx="5951913" cy="49752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D495D6B-3CE9-5F46-CBC4-83F4D397AADF}"/>
              </a:ext>
            </a:extLst>
          </p:cNvPr>
          <p:cNvSpPr/>
          <p:nvPr/>
        </p:nvSpPr>
        <p:spPr>
          <a:xfrm>
            <a:off x="6592896" y="3053199"/>
            <a:ext cx="274320" cy="274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E8B8DB7-7E7B-0D58-9DDD-7BC53DB6F983}"/>
              </a:ext>
            </a:extLst>
          </p:cNvPr>
          <p:cNvSpPr/>
          <p:nvPr/>
        </p:nvSpPr>
        <p:spPr>
          <a:xfrm>
            <a:off x="4918134" y="277887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F8301F7-1539-1F46-1E76-E396ED6CFA80}"/>
              </a:ext>
            </a:extLst>
          </p:cNvPr>
          <p:cNvSpPr/>
          <p:nvPr/>
        </p:nvSpPr>
        <p:spPr>
          <a:xfrm>
            <a:off x="7886928" y="3869667"/>
            <a:ext cx="274320" cy="274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86A6277-0F00-CA6B-1275-4EEBDC29E1A8}"/>
              </a:ext>
            </a:extLst>
          </p:cNvPr>
          <p:cNvSpPr/>
          <p:nvPr/>
        </p:nvSpPr>
        <p:spPr>
          <a:xfrm>
            <a:off x="7730106" y="4913392"/>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6B13402-9EE0-D05D-54C9-A19978CC8093}"/>
              </a:ext>
            </a:extLst>
          </p:cNvPr>
          <p:cNvSpPr/>
          <p:nvPr/>
        </p:nvSpPr>
        <p:spPr>
          <a:xfrm>
            <a:off x="7634780" y="3053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206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4">
            <a:extLst>
              <a:ext uri="{FF2B5EF4-FFF2-40B4-BE49-F238E27FC236}">
                <a16:creationId xmlns:a16="http://schemas.microsoft.com/office/drawing/2014/main" id="{51E3DD9E-C421-2845-84D8-5619BF3E4A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5374" y="1607344"/>
            <a:ext cx="7236716" cy="513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4A92F566-474D-8448-9D8A-2E76D108749C}"/>
              </a:ext>
            </a:extLst>
          </p:cNvPr>
          <p:cNvSpPr>
            <a:spLocks noGrp="1"/>
          </p:cNvSpPr>
          <p:nvPr>
            <p:ph sz="half" idx="1"/>
          </p:nvPr>
        </p:nvSpPr>
        <p:spPr/>
        <p:txBody>
          <a:bodyPr>
            <a:normAutofit/>
          </a:bodyPr>
          <a:lstStyle/>
          <a:p>
            <a:r>
              <a:rPr lang="en-US" altLang="en-US" dirty="0"/>
              <a:t>Topology-Based Modeling: Density-based Model (Join Tree)</a:t>
            </a:r>
            <a:endParaRPr lang="en-US" dirty="0"/>
          </a:p>
        </p:txBody>
      </p:sp>
      <p:cxnSp>
        <p:nvCxnSpPr>
          <p:cNvPr id="8" name="Straight Connector 7">
            <a:extLst>
              <a:ext uri="{FF2B5EF4-FFF2-40B4-BE49-F238E27FC236}">
                <a16:creationId xmlns:a16="http://schemas.microsoft.com/office/drawing/2014/main" id="{A23E44C8-6E68-5645-B1A3-31C234A0FBB0}"/>
              </a:ext>
            </a:extLst>
          </p:cNvPr>
          <p:cNvCxnSpPr/>
          <p:nvPr/>
        </p:nvCxnSpPr>
        <p:spPr>
          <a:xfrm>
            <a:off x="7303324" y="4396477"/>
            <a:ext cx="2653990" cy="0"/>
          </a:xfrm>
          <a:prstGeom prst="line">
            <a:avLst/>
          </a:prstGeom>
          <a:ln w="63500" cap="rnd">
            <a:solidFill>
              <a:srgbClr val="C00000"/>
            </a:solidFill>
            <a:prstDash val="sysDash"/>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5843CC-8627-8945-88B0-D82934A3FA90}"/>
              </a:ext>
            </a:extLst>
          </p:cNvPr>
          <p:cNvCxnSpPr>
            <a:cxnSpLocks/>
          </p:cNvCxnSpPr>
          <p:nvPr/>
        </p:nvCxnSpPr>
        <p:spPr>
          <a:xfrm>
            <a:off x="7128100" y="5439527"/>
            <a:ext cx="2829214" cy="0"/>
          </a:xfrm>
          <a:prstGeom prst="line">
            <a:avLst/>
          </a:prstGeom>
          <a:ln w="63500" cap="rnd">
            <a:solidFill>
              <a:srgbClr val="C00000"/>
            </a:solidFill>
            <a:prstDash val="sysDash"/>
            <a:head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F04B46-7119-4E42-91D1-65505F0C797F}"/>
              </a:ext>
            </a:extLst>
          </p:cNvPr>
          <p:cNvCxnSpPr>
            <a:cxnSpLocks/>
          </p:cNvCxnSpPr>
          <p:nvPr/>
        </p:nvCxnSpPr>
        <p:spPr>
          <a:xfrm flipV="1">
            <a:off x="9957314" y="4396477"/>
            <a:ext cx="0" cy="1043050"/>
          </a:xfrm>
          <a:prstGeom prst="line">
            <a:avLst/>
          </a:prstGeom>
          <a:ln w="635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F12D82F-0A35-524A-9234-45C12EFCC491}"/>
              </a:ext>
            </a:extLst>
          </p:cNvPr>
          <p:cNvSpPr txBox="1"/>
          <p:nvPr/>
        </p:nvSpPr>
        <p:spPr>
          <a:xfrm>
            <a:off x="10021031" y="4138256"/>
            <a:ext cx="2079917" cy="1569660"/>
          </a:xfrm>
          <a:prstGeom prst="rect">
            <a:avLst/>
          </a:prstGeom>
          <a:noFill/>
        </p:spPr>
        <p:txBody>
          <a:bodyPr wrap="square" rtlCol="0">
            <a:spAutoFit/>
          </a:bodyPr>
          <a:lstStyle/>
          <a:p>
            <a:r>
              <a:rPr lang="en-US" sz="2400" dirty="0"/>
              <a:t>Visual Saliency of a Cluster (i.e., the persistence)</a:t>
            </a:r>
          </a:p>
        </p:txBody>
      </p:sp>
    </p:spTree>
    <p:extLst>
      <p:ext uri="{BB962C8B-B14F-4D97-AF65-F5344CB8AC3E}">
        <p14:creationId xmlns:p14="http://schemas.microsoft.com/office/powerpoint/2010/main" val="3064022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8890F9-D46F-74CF-F504-B6FBD808670A}"/>
              </a:ext>
            </a:extLst>
          </p:cNvPr>
          <p:cNvSpPr>
            <a:spLocks noGrp="1"/>
          </p:cNvSpPr>
          <p:nvPr>
            <p:ph sz="half" idx="1"/>
          </p:nvPr>
        </p:nvSpPr>
        <p:spPr/>
        <p:txBody>
          <a:bodyPr/>
          <a:lstStyle/>
          <a:p>
            <a:r>
              <a:rPr lang="en-US" dirty="0"/>
              <a:t>About me</a:t>
            </a:r>
          </a:p>
        </p:txBody>
      </p:sp>
      <p:sp>
        <p:nvSpPr>
          <p:cNvPr id="3" name="Content Placeholder 2">
            <a:extLst>
              <a:ext uri="{FF2B5EF4-FFF2-40B4-BE49-F238E27FC236}">
                <a16:creationId xmlns:a16="http://schemas.microsoft.com/office/drawing/2014/main" id="{DE65D82E-F62C-3247-9E6A-5043F53885E0}"/>
              </a:ext>
            </a:extLst>
          </p:cNvPr>
          <p:cNvSpPr>
            <a:spLocks noGrp="1"/>
          </p:cNvSpPr>
          <p:nvPr>
            <p:ph sz="half" idx="10"/>
          </p:nvPr>
        </p:nvSpPr>
        <p:spPr/>
        <p:txBody>
          <a:bodyPr/>
          <a:lstStyle/>
          <a:p>
            <a:r>
              <a:rPr lang="en-US" dirty="0"/>
              <a:t>a</a:t>
            </a:r>
          </a:p>
        </p:txBody>
      </p:sp>
      <p:pic>
        <p:nvPicPr>
          <p:cNvPr id="4" name="Picture 3">
            <a:extLst>
              <a:ext uri="{FF2B5EF4-FFF2-40B4-BE49-F238E27FC236}">
                <a16:creationId xmlns:a16="http://schemas.microsoft.com/office/drawing/2014/main" id="{2277FF35-0D58-BB3A-5DA9-E0214C81B476}"/>
              </a:ext>
            </a:extLst>
          </p:cNvPr>
          <p:cNvPicPr>
            <a:picLocks noChangeAspect="1"/>
          </p:cNvPicPr>
          <p:nvPr/>
        </p:nvPicPr>
        <p:blipFill>
          <a:blip r:embed="rId2"/>
          <a:stretch>
            <a:fillRect/>
          </a:stretch>
        </p:blipFill>
        <p:spPr>
          <a:xfrm>
            <a:off x="1959694" y="1413509"/>
            <a:ext cx="8272611" cy="5144342"/>
          </a:xfrm>
          <a:prstGeom prst="rect">
            <a:avLst/>
          </a:prstGeom>
        </p:spPr>
      </p:pic>
      <p:pic>
        <p:nvPicPr>
          <p:cNvPr id="1028" name="Picture 4">
            <a:extLst>
              <a:ext uri="{FF2B5EF4-FFF2-40B4-BE49-F238E27FC236}">
                <a16:creationId xmlns:a16="http://schemas.microsoft.com/office/drawing/2014/main" id="{2C5281B9-C5BD-5935-BA4D-704B985A6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566" y="2929257"/>
            <a:ext cx="853834" cy="45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F4FFD2-692C-4293-B8D9-B2757491A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782" y="2850534"/>
            <a:ext cx="582295" cy="5319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ogos and Templates">
            <a:extLst>
              <a:ext uri="{FF2B5EF4-FFF2-40B4-BE49-F238E27FC236}">
                <a16:creationId xmlns:a16="http://schemas.microsoft.com/office/drawing/2014/main" id="{E53C8EDA-65CB-CCE1-57B5-9E34F4806E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259"/>
          <a:stretch/>
        </p:blipFill>
        <p:spPr bwMode="auto">
          <a:xfrm>
            <a:off x="3100783" y="3423461"/>
            <a:ext cx="823357" cy="3250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SF rebrands (again), not so bullish on new logo after all • St Pete  Catalyst">
            <a:extLst>
              <a:ext uri="{FF2B5EF4-FFF2-40B4-BE49-F238E27FC236}">
                <a16:creationId xmlns:a16="http://schemas.microsoft.com/office/drawing/2014/main" id="{7083400A-6F3E-52E6-2AA1-B06EA4C10B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4400" y="5260581"/>
            <a:ext cx="648538" cy="543699"/>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a:extLst>
              <a:ext uri="{FF2B5EF4-FFF2-40B4-BE49-F238E27FC236}">
                <a16:creationId xmlns:a16="http://schemas.microsoft.com/office/drawing/2014/main" id="{5829E7E9-1AF6-0514-6682-6B242E1FACF4}"/>
              </a:ext>
            </a:extLst>
          </p:cNvPr>
          <p:cNvSpPr/>
          <p:nvPr/>
        </p:nvSpPr>
        <p:spPr>
          <a:xfrm>
            <a:off x="3925280" y="3321949"/>
            <a:ext cx="4537507" cy="2460286"/>
          </a:xfrm>
          <a:custGeom>
            <a:avLst/>
            <a:gdLst>
              <a:gd name="connsiteX0" fmla="*/ 271613 w 271613"/>
              <a:gd name="connsiteY0" fmla="*/ 0 h 107577"/>
              <a:gd name="connsiteX1" fmla="*/ 190931 w 271613"/>
              <a:gd name="connsiteY1" fmla="*/ 8965 h 107577"/>
              <a:gd name="connsiteX2" fmla="*/ 11636 w 271613"/>
              <a:gd name="connsiteY2" fmla="*/ 17930 h 107577"/>
              <a:gd name="connsiteX3" fmla="*/ 11636 w 271613"/>
              <a:gd name="connsiteY3" fmla="*/ 107577 h 107577"/>
              <a:gd name="connsiteX0" fmla="*/ 564493 w 564493"/>
              <a:gd name="connsiteY0" fmla="*/ 0 h 107577"/>
              <a:gd name="connsiteX1" fmla="*/ 5946 w 564493"/>
              <a:gd name="connsiteY1" fmla="*/ 6134 h 107577"/>
              <a:gd name="connsiteX2" fmla="*/ 304516 w 564493"/>
              <a:gd name="connsiteY2" fmla="*/ 17930 h 107577"/>
              <a:gd name="connsiteX3" fmla="*/ 304516 w 564493"/>
              <a:gd name="connsiteY3" fmla="*/ 107577 h 107577"/>
              <a:gd name="connsiteX0" fmla="*/ 568687 w 568687"/>
              <a:gd name="connsiteY0" fmla="*/ 4214 h 131918"/>
              <a:gd name="connsiteX1" fmla="*/ 10140 w 568687"/>
              <a:gd name="connsiteY1" fmla="*/ 10348 h 131918"/>
              <a:gd name="connsiteX2" fmla="*/ 172177 w 568687"/>
              <a:gd name="connsiteY2" fmla="*/ 129721 h 131918"/>
              <a:gd name="connsiteX3" fmla="*/ 308710 w 568687"/>
              <a:gd name="connsiteY3" fmla="*/ 111791 h 131918"/>
              <a:gd name="connsiteX0" fmla="*/ 568687 w 600658"/>
              <a:gd name="connsiteY0" fmla="*/ 4214 h 246262"/>
              <a:gd name="connsiteX1" fmla="*/ 10140 w 600658"/>
              <a:gd name="connsiteY1" fmla="*/ 10348 h 246262"/>
              <a:gd name="connsiteX2" fmla="*/ 172177 w 600658"/>
              <a:gd name="connsiteY2" fmla="*/ 129721 h 246262"/>
              <a:gd name="connsiteX3" fmla="*/ 600658 w 600658"/>
              <a:gd name="connsiteY3" fmla="*/ 246262 h 246262"/>
              <a:gd name="connsiteX0" fmla="*/ 568687 w 709594"/>
              <a:gd name="connsiteY0" fmla="*/ 4214 h 379318"/>
              <a:gd name="connsiteX1" fmla="*/ 10140 w 709594"/>
              <a:gd name="connsiteY1" fmla="*/ 10348 h 379318"/>
              <a:gd name="connsiteX2" fmla="*/ 172177 w 709594"/>
              <a:gd name="connsiteY2" fmla="*/ 129721 h 379318"/>
              <a:gd name="connsiteX3" fmla="*/ 709594 w 709594"/>
              <a:gd name="connsiteY3" fmla="*/ 379318 h 379318"/>
              <a:gd name="connsiteX0" fmla="*/ 573738 w 714645"/>
              <a:gd name="connsiteY0" fmla="*/ 4214 h 379318"/>
              <a:gd name="connsiteX1" fmla="*/ 15191 w 714645"/>
              <a:gd name="connsiteY1" fmla="*/ 10348 h 379318"/>
              <a:gd name="connsiteX2" fmla="*/ 177228 w 714645"/>
              <a:gd name="connsiteY2" fmla="*/ 129721 h 379318"/>
              <a:gd name="connsiteX3" fmla="*/ 714645 w 714645"/>
              <a:gd name="connsiteY3" fmla="*/ 379318 h 379318"/>
              <a:gd name="connsiteX0" fmla="*/ 569550 w 710457"/>
              <a:gd name="connsiteY0" fmla="*/ 4214 h 379318"/>
              <a:gd name="connsiteX1" fmla="*/ 11003 w 710457"/>
              <a:gd name="connsiteY1" fmla="*/ 10348 h 379318"/>
              <a:gd name="connsiteX2" fmla="*/ 173040 w 710457"/>
              <a:gd name="connsiteY2" fmla="*/ 129721 h 379318"/>
              <a:gd name="connsiteX3" fmla="*/ 710457 w 710457"/>
              <a:gd name="connsiteY3" fmla="*/ 379318 h 379318"/>
              <a:gd name="connsiteX0" fmla="*/ 573559 w 714466"/>
              <a:gd name="connsiteY0" fmla="*/ 4214 h 379318"/>
              <a:gd name="connsiteX1" fmla="*/ 15012 w 714466"/>
              <a:gd name="connsiteY1" fmla="*/ 10348 h 379318"/>
              <a:gd name="connsiteX2" fmla="*/ 177049 w 714466"/>
              <a:gd name="connsiteY2" fmla="*/ 129721 h 379318"/>
              <a:gd name="connsiteX3" fmla="*/ 714466 w 714466"/>
              <a:gd name="connsiteY3" fmla="*/ 379318 h 379318"/>
              <a:gd name="connsiteX0" fmla="*/ 569247 w 710154"/>
              <a:gd name="connsiteY0" fmla="*/ 8157 h 383261"/>
              <a:gd name="connsiteX1" fmla="*/ 10700 w 710154"/>
              <a:gd name="connsiteY1" fmla="*/ 14291 h 383261"/>
              <a:gd name="connsiteX2" fmla="*/ 213406 w 710154"/>
              <a:gd name="connsiteY2" fmla="*/ 187452 h 383261"/>
              <a:gd name="connsiteX3" fmla="*/ 710154 w 710154"/>
              <a:gd name="connsiteY3" fmla="*/ 383261 h 383261"/>
              <a:gd name="connsiteX0" fmla="*/ 594267 w 735174"/>
              <a:gd name="connsiteY0" fmla="*/ 13364 h 388468"/>
              <a:gd name="connsiteX1" fmla="*/ 12481 w 735174"/>
              <a:gd name="connsiteY1" fmla="*/ 12421 h 388468"/>
              <a:gd name="connsiteX2" fmla="*/ 238426 w 735174"/>
              <a:gd name="connsiteY2" fmla="*/ 192659 h 388468"/>
              <a:gd name="connsiteX3" fmla="*/ 735174 w 735174"/>
              <a:gd name="connsiteY3" fmla="*/ 388468 h 388468"/>
            </a:gdLst>
            <a:ahLst/>
            <a:cxnLst>
              <a:cxn ang="0">
                <a:pos x="connsiteX0" y="connsiteY0"/>
              </a:cxn>
              <a:cxn ang="0">
                <a:pos x="connsiteX1" y="connsiteY1"/>
              </a:cxn>
              <a:cxn ang="0">
                <a:pos x="connsiteX2" y="connsiteY2"/>
              </a:cxn>
              <a:cxn ang="0">
                <a:pos x="connsiteX3" y="connsiteY3"/>
              </a:cxn>
            </a:cxnLst>
            <a:rect l="l" t="t" r="r" b="b"/>
            <a:pathLst>
              <a:path w="735174" h="388468">
                <a:moveTo>
                  <a:pt x="594267" y="13364"/>
                </a:moveTo>
                <a:cubicBezTo>
                  <a:pt x="567373" y="16352"/>
                  <a:pt x="71788" y="-17462"/>
                  <a:pt x="12481" y="12421"/>
                </a:cubicBezTo>
                <a:cubicBezTo>
                  <a:pt x="-46826" y="42304"/>
                  <a:pt x="117977" y="129985"/>
                  <a:pt x="238426" y="192659"/>
                </a:cubicBezTo>
                <a:cubicBezTo>
                  <a:pt x="358875" y="255334"/>
                  <a:pt x="735174" y="358586"/>
                  <a:pt x="735174" y="388468"/>
                </a:cubicBezTo>
              </a:path>
            </a:pathLst>
          </a:custGeom>
          <a:noFill/>
          <a:ln w="127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610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a:extLst>
              <a:ext uri="{FF2B5EF4-FFF2-40B4-BE49-F238E27FC236}">
                <a16:creationId xmlns:a16="http://schemas.microsoft.com/office/drawing/2014/main" id="{8AD514B5-DA6E-1940-B12C-C19B4AB4467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75616"/>
          <a:stretch/>
        </p:blipFill>
        <p:spPr bwMode="auto">
          <a:xfrm>
            <a:off x="1270000" y="4064000"/>
            <a:ext cx="190453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961F9D06-AA43-5642-8F37-8685CA36018A}"/>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4364" r="51252"/>
          <a:stretch/>
        </p:blipFill>
        <p:spPr bwMode="auto">
          <a:xfrm>
            <a:off x="3365965" y="2790606"/>
            <a:ext cx="190453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a:extLst>
              <a:ext uri="{FF2B5EF4-FFF2-40B4-BE49-F238E27FC236}">
                <a16:creationId xmlns:a16="http://schemas.microsoft.com/office/drawing/2014/main" id="{E97EA0E0-5EBB-5349-94C2-5B1F1F46DC46}"/>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27" r="26889"/>
          <a:stretch/>
        </p:blipFill>
        <p:spPr bwMode="auto">
          <a:xfrm>
            <a:off x="1270000" y="1333500"/>
            <a:ext cx="190453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486254CC-64FC-244F-BB7D-157EE040B6A9}"/>
              </a:ext>
            </a:extLst>
          </p:cNvPr>
          <p:cNvSpPr>
            <a:spLocks noGrp="1"/>
          </p:cNvSpPr>
          <p:nvPr>
            <p:ph sz="half" idx="1"/>
          </p:nvPr>
        </p:nvSpPr>
        <p:spPr/>
        <p:txBody>
          <a:bodyPr/>
          <a:lstStyle/>
          <a:p>
            <a:r>
              <a:rPr lang="en-US" dirty="0"/>
              <a:t>Threshold Plot</a:t>
            </a:r>
          </a:p>
        </p:txBody>
      </p:sp>
      <p:sp>
        <p:nvSpPr>
          <p:cNvPr id="3" name="Content Placeholder 2">
            <a:extLst>
              <a:ext uri="{FF2B5EF4-FFF2-40B4-BE49-F238E27FC236}">
                <a16:creationId xmlns:a16="http://schemas.microsoft.com/office/drawing/2014/main" id="{034B673E-55FB-8349-A183-6BFF164242B1}"/>
              </a:ext>
            </a:extLst>
          </p:cNvPr>
          <p:cNvSpPr>
            <a:spLocks noGrp="1"/>
          </p:cNvSpPr>
          <p:nvPr>
            <p:ph sz="half" idx="10"/>
          </p:nvPr>
        </p:nvSpPr>
        <p:spPr/>
        <p:txBody>
          <a:bodyPr/>
          <a:lstStyle/>
          <a:p>
            <a:endParaRPr lang="en-US"/>
          </a:p>
        </p:txBody>
      </p:sp>
      <p:pic>
        <p:nvPicPr>
          <p:cNvPr id="13" name="Picture 6">
            <a:extLst>
              <a:ext uri="{FF2B5EF4-FFF2-40B4-BE49-F238E27FC236}">
                <a16:creationId xmlns:a16="http://schemas.microsoft.com/office/drawing/2014/main" id="{113BB7A5-6E6A-7C49-81F3-2DDDF1DF44D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3171"/>
          <a:stretch/>
        </p:blipFill>
        <p:spPr bwMode="auto">
          <a:xfrm>
            <a:off x="5935113" y="991613"/>
            <a:ext cx="4893310" cy="48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F48A520-51EB-BD4A-B459-B4CE825B3AE3}"/>
              </a:ext>
            </a:extLst>
          </p:cNvPr>
          <p:cNvSpPr/>
          <p:nvPr/>
        </p:nvSpPr>
        <p:spPr bwMode="auto">
          <a:xfrm>
            <a:off x="825500" y="1143000"/>
            <a:ext cx="4635500" cy="4945063"/>
          </a:xfrm>
          <a:prstGeom prst="rect">
            <a:avLst/>
          </a:prstGeom>
          <a:solidFill>
            <a:schemeClr val="bg1">
              <a:alpha val="70000"/>
            </a:schemeClr>
          </a:solidFill>
          <a:ln w="9525" cap="flat" cmpd="sng" algn="ctr">
            <a:no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sp>
        <p:nvSpPr>
          <p:cNvPr id="9" name="TextBox 8">
            <a:extLst>
              <a:ext uri="{FF2B5EF4-FFF2-40B4-BE49-F238E27FC236}">
                <a16:creationId xmlns:a16="http://schemas.microsoft.com/office/drawing/2014/main" id="{A6D0D106-48D9-514A-95E5-33316F548913}"/>
              </a:ext>
            </a:extLst>
          </p:cNvPr>
          <p:cNvSpPr txBox="1"/>
          <p:nvPr/>
        </p:nvSpPr>
        <p:spPr>
          <a:xfrm>
            <a:off x="6096000" y="5696225"/>
            <a:ext cx="2515432" cy="523220"/>
          </a:xfrm>
          <a:prstGeom prst="rect">
            <a:avLst/>
          </a:prstGeom>
          <a:noFill/>
        </p:spPr>
        <p:txBody>
          <a:bodyPr wrap="none" rtlCol="0">
            <a:spAutoFit/>
          </a:bodyPr>
          <a:lstStyle/>
          <a:p>
            <a:r>
              <a:rPr lang="en-US" sz="2800" dirty="0">
                <a:latin typeface="Nunito" pitchFamily="2" charset="77"/>
              </a:rPr>
              <a:t>visual saliency</a:t>
            </a:r>
          </a:p>
        </p:txBody>
      </p:sp>
      <p:cxnSp>
        <p:nvCxnSpPr>
          <p:cNvPr id="17" name="Straight Arrow Connector 16">
            <a:extLst>
              <a:ext uri="{FF2B5EF4-FFF2-40B4-BE49-F238E27FC236}">
                <a16:creationId xmlns:a16="http://schemas.microsoft.com/office/drawing/2014/main" id="{812A03D3-AF1D-4F49-9BA1-E86285E7868F}"/>
              </a:ext>
            </a:extLst>
          </p:cNvPr>
          <p:cNvCxnSpPr>
            <a:cxnSpLocks/>
          </p:cNvCxnSpPr>
          <p:nvPr/>
        </p:nvCxnSpPr>
        <p:spPr bwMode="auto">
          <a:xfrm flipV="1">
            <a:off x="8588938" y="5952704"/>
            <a:ext cx="1554480" cy="0"/>
          </a:xfrm>
          <a:prstGeom prst="straightConnector1">
            <a:avLst/>
          </a:prstGeom>
          <a:solidFill>
            <a:schemeClr val="accent1"/>
          </a:solidFill>
          <a:ln w="92075" cap="flat" cmpd="sng" algn="ctr">
            <a:solidFill>
              <a:schemeClr val="tx1"/>
            </a:solidFill>
            <a:prstDash val="solid"/>
            <a:round/>
            <a:headEnd type="none" w="med" len="med"/>
            <a:tailEnd type="triangle"/>
          </a:ln>
          <a:effectLst/>
        </p:spPr>
      </p:cxnSp>
      <p:grpSp>
        <p:nvGrpSpPr>
          <p:cNvPr id="14" name="Group 13">
            <a:extLst>
              <a:ext uri="{FF2B5EF4-FFF2-40B4-BE49-F238E27FC236}">
                <a16:creationId xmlns:a16="http://schemas.microsoft.com/office/drawing/2014/main" id="{C2A4077A-8491-9041-B8B0-CDC14B626533}"/>
              </a:ext>
            </a:extLst>
          </p:cNvPr>
          <p:cNvGrpSpPr/>
          <p:nvPr/>
        </p:nvGrpSpPr>
        <p:grpSpPr>
          <a:xfrm rot="16200000">
            <a:off x="9276303" y="2958785"/>
            <a:ext cx="3517329" cy="954107"/>
            <a:chOff x="12866647" y="5871225"/>
            <a:chExt cx="4220794" cy="1144930"/>
          </a:xfrm>
        </p:grpSpPr>
        <p:sp>
          <p:nvSpPr>
            <p:cNvPr id="15" name="TextBox 14">
              <a:extLst>
                <a:ext uri="{FF2B5EF4-FFF2-40B4-BE49-F238E27FC236}">
                  <a16:creationId xmlns:a16="http://schemas.microsoft.com/office/drawing/2014/main" id="{058B3E3E-1A4E-CA4C-A02B-05FDED103AF9}"/>
                </a:ext>
              </a:extLst>
            </p:cNvPr>
            <p:cNvSpPr txBox="1"/>
            <p:nvPr/>
          </p:nvSpPr>
          <p:spPr>
            <a:xfrm>
              <a:off x="12866647" y="5871225"/>
              <a:ext cx="2309697" cy="1144930"/>
            </a:xfrm>
            <a:prstGeom prst="rect">
              <a:avLst/>
            </a:prstGeom>
            <a:noFill/>
          </p:spPr>
          <p:txBody>
            <a:bodyPr wrap="square" rtlCol="0">
              <a:spAutoFit/>
            </a:bodyPr>
            <a:lstStyle/>
            <a:p>
              <a:r>
                <a:rPr lang="en-US" sz="2800" dirty="0">
                  <a:latin typeface="Nunito" pitchFamily="2" charset="77"/>
                </a:rPr>
                <a:t>number of clusters</a:t>
              </a:r>
            </a:p>
          </p:txBody>
        </p:sp>
        <p:cxnSp>
          <p:nvCxnSpPr>
            <p:cNvPr id="16" name="Straight Arrow Connector 15">
              <a:extLst>
                <a:ext uri="{FF2B5EF4-FFF2-40B4-BE49-F238E27FC236}">
                  <a16:creationId xmlns:a16="http://schemas.microsoft.com/office/drawing/2014/main" id="{FABDAAB5-3632-4E4D-9483-93746F17B494}"/>
                </a:ext>
              </a:extLst>
            </p:cNvPr>
            <p:cNvCxnSpPr>
              <a:cxnSpLocks/>
            </p:cNvCxnSpPr>
            <p:nvPr/>
          </p:nvCxnSpPr>
          <p:spPr bwMode="auto">
            <a:xfrm flipV="1">
              <a:off x="15222065" y="6575952"/>
              <a:ext cx="1865376" cy="0"/>
            </a:xfrm>
            <a:prstGeom prst="straightConnector1">
              <a:avLst/>
            </a:prstGeom>
            <a:solidFill>
              <a:schemeClr val="accent1"/>
            </a:solidFill>
            <a:ln w="9207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158160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44733CDA-D3CF-C547-8617-8BA65B59C03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75616"/>
          <a:stretch/>
        </p:blipFill>
        <p:spPr bwMode="auto">
          <a:xfrm>
            <a:off x="1270000" y="4064000"/>
            <a:ext cx="190453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a:extLst>
              <a:ext uri="{FF2B5EF4-FFF2-40B4-BE49-F238E27FC236}">
                <a16:creationId xmlns:a16="http://schemas.microsoft.com/office/drawing/2014/main" id="{76CBC3B5-23FC-C44B-BD64-FADD3DFFF62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4364" r="51252"/>
          <a:stretch/>
        </p:blipFill>
        <p:spPr bwMode="auto">
          <a:xfrm>
            <a:off x="3365965" y="2790606"/>
            <a:ext cx="190453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a:extLst>
              <a:ext uri="{FF2B5EF4-FFF2-40B4-BE49-F238E27FC236}">
                <a16:creationId xmlns:a16="http://schemas.microsoft.com/office/drawing/2014/main" id="{B51A5C42-5CBB-2644-9D39-AB5CC8A9E348}"/>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727" r="26889"/>
          <a:stretch/>
        </p:blipFill>
        <p:spPr bwMode="auto">
          <a:xfrm>
            <a:off x="1270000" y="1333500"/>
            <a:ext cx="190453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a:extLst>
              <a:ext uri="{FF2B5EF4-FFF2-40B4-BE49-F238E27FC236}">
                <a16:creationId xmlns:a16="http://schemas.microsoft.com/office/drawing/2014/main" id="{081926DF-A342-B043-8752-56FB1A0F7B4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3171"/>
          <a:stretch/>
        </p:blipFill>
        <p:spPr bwMode="auto">
          <a:xfrm>
            <a:off x="5935113" y="991613"/>
            <a:ext cx="4893310" cy="48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235BAA3A-6DB0-6149-9181-9A5639203AC9}"/>
              </a:ext>
            </a:extLst>
          </p:cNvPr>
          <p:cNvSpPr>
            <a:spLocks noGrp="1"/>
          </p:cNvSpPr>
          <p:nvPr>
            <p:ph sz="half" idx="1"/>
          </p:nvPr>
        </p:nvSpPr>
        <p:spPr/>
        <p:txBody>
          <a:bodyPr/>
          <a:lstStyle/>
          <a:p>
            <a:r>
              <a:rPr lang="en-US" dirty="0"/>
              <a:t>Threshold Plot</a:t>
            </a:r>
          </a:p>
        </p:txBody>
      </p:sp>
      <p:sp>
        <p:nvSpPr>
          <p:cNvPr id="3" name="Content Placeholder 2">
            <a:extLst>
              <a:ext uri="{FF2B5EF4-FFF2-40B4-BE49-F238E27FC236}">
                <a16:creationId xmlns:a16="http://schemas.microsoft.com/office/drawing/2014/main" id="{A46EE9B6-4C3A-D34E-BEFE-7D6A245E0451}"/>
              </a:ext>
            </a:extLst>
          </p:cNvPr>
          <p:cNvSpPr>
            <a:spLocks noGrp="1"/>
          </p:cNvSpPr>
          <p:nvPr>
            <p:ph sz="half" idx="10"/>
          </p:nvPr>
        </p:nvSpPr>
        <p:spPr/>
        <p:txBody>
          <a:bodyPr/>
          <a:lstStyle/>
          <a:p>
            <a:endParaRPr lang="en-US" dirty="0"/>
          </a:p>
        </p:txBody>
      </p:sp>
      <p:sp>
        <p:nvSpPr>
          <p:cNvPr id="8" name="Rectangle 7">
            <a:extLst>
              <a:ext uri="{FF2B5EF4-FFF2-40B4-BE49-F238E27FC236}">
                <a16:creationId xmlns:a16="http://schemas.microsoft.com/office/drawing/2014/main" id="{4F48A520-51EB-BD4A-B459-B4CE825B3AE3}"/>
              </a:ext>
            </a:extLst>
          </p:cNvPr>
          <p:cNvSpPr/>
          <p:nvPr/>
        </p:nvSpPr>
        <p:spPr bwMode="auto">
          <a:xfrm>
            <a:off x="952500" y="1333500"/>
            <a:ext cx="2365375" cy="4945063"/>
          </a:xfrm>
          <a:prstGeom prst="rect">
            <a:avLst/>
          </a:prstGeom>
          <a:solidFill>
            <a:schemeClr val="bg1">
              <a:alpha val="70000"/>
            </a:schemeClr>
          </a:solidFill>
          <a:ln w="9525" cap="flat" cmpd="sng" algn="ctr">
            <a:no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cxnSp>
        <p:nvCxnSpPr>
          <p:cNvPr id="9" name="Straight Arrow Connector 8">
            <a:extLst>
              <a:ext uri="{FF2B5EF4-FFF2-40B4-BE49-F238E27FC236}">
                <a16:creationId xmlns:a16="http://schemas.microsoft.com/office/drawing/2014/main" id="{517921FE-D450-D440-B3D9-8E6021015A14}"/>
              </a:ext>
            </a:extLst>
          </p:cNvPr>
          <p:cNvCxnSpPr>
            <a:cxnSpLocks/>
          </p:cNvCxnSpPr>
          <p:nvPr/>
        </p:nvCxnSpPr>
        <p:spPr bwMode="auto">
          <a:xfrm flipV="1">
            <a:off x="5270500" y="3429000"/>
            <a:ext cx="2476500" cy="405388"/>
          </a:xfrm>
          <a:prstGeom prst="straightConnector1">
            <a:avLst/>
          </a:prstGeom>
          <a:solidFill>
            <a:schemeClr val="accent1"/>
          </a:solidFill>
          <a:ln w="603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85804F84-CA44-CF41-A430-E081249364D9}"/>
              </a:ext>
            </a:extLst>
          </p:cNvPr>
          <p:cNvSpPr txBox="1"/>
          <p:nvPr/>
        </p:nvSpPr>
        <p:spPr>
          <a:xfrm>
            <a:off x="6096000" y="5696225"/>
            <a:ext cx="2515432" cy="523220"/>
          </a:xfrm>
          <a:prstGeom prst="rect">
            <a:avLst/>
          </a:prstGeom>
          <a:noFill/>
        </p:spPr>
        <p:txBody>
          <a:bodyPr wrap="none" rtlCol="0">
            <a:spAutoFit/>
          </a:bodyPr>
          <a:lstStyle/>
          <a:p>
            <a:r>
              <a:rPr lang="en-US" sz="2800" dirty="0">
                <a:latin typeface="Nunito" pitchFamily="2" charset="77"/>
              </a:rPr>
              <a:t>visual saliency</a:t>
            </a:r>
          </a:p>
        </p:txBody>
      </p:sp>
      <p:cxnSp>
        <p:nvCxnSpPr>
          <p:cNvPr id="14" name="Straight Arrow Connector 13">
            <a:extLst>
              <a:ext uri="{FF2B5EF4-FFF2-40B4-BE49-F238E27FC236}">
                <a16:creationId xmlns:a16="http://schemas.microsoft.com/office/drawing/2014/main" id="{049C078C-803F-EB46-A055-880539F069EB}"/>
              </a:ext>
            </a:extLst>
          </p:cNvPr>
          <p:cNvCxnSpPr>
            <a:cxnSpLocks/>
          </p:cNvCxnSpPr>
          <p:nvPr/>
        </p:nvCxnSpPr>
        <p:spPr bwMode="auto">
          <a:xfrm flipV="1">
            <a:off x="8588938" y="5952704"/>
            <a:ext cx="1554480" cy="0"/>
          </a:xfrm>
          <a:prstGeom prst="straightConnector1">
            <a:avLst/>
          </a:prstGeom>
          <a:solidFill>
            <a:schemeClr val="accent1"/>
          </a:solidFill>
          <a:ln w="92075" cap="flat" cmpd="sng" algn="ctr">
            <a:solidFill>
              <a:schemeClr val="tx1"/>
            </a:solidFill>
            <a:prstDash val="solid"/>
            <a:round/>
            <a:headEnd type="none" w="med" len="med"/>
            <a:tailEnd type="triangle"/>
          </a:ln>
          <a:effectLst/>
        </p:spPr>
      </p:cxnSp>
      <p:grpSp>
        <p:nvGrpSpPr>
          <p:cNvPr id="15" name="Group 14">
            <a:extLst>
              <a:ext uri="{FF2B5EF4-FFF2-40B4-BE49-F238E27FC236}">
                <a16:creationId xmlns:a16="http://schemas.microsoft.com/office/drawing/2014/main" id="{8613A11B-CFDF-AC48-81C8-B6C804B8DC95}"/>
              </a:ext>
            </a:extLst>
          </p:cNvPr>
          <p:cNvGrpSpPr/>
          <p:nvPr/>
        </p:nvGrpSpPr>
        <p:grpSpPr>
          <a:xfrm rot="16200000">
            <a:off x="9276303" y="2958785"/>
            <a:ext cx="3517329" cy="954107"/>
            <a:chOff x="12866647" y="5871225"/>
            <a:chExt cx="4220794" cy="1144930"/>
          </a:xfrm>
        </p:grpSpPr>
        <p:sp>
          <p:nvSpPr>
            <p:cNvPr id="17" name="TextBox 16">
              <a:extLst>
                <a:ext uri="{FF2B5EF4-FFF2-40B4-BE49-F238E27FC236}">
                  <a16:creationId xmlns:a16="http://schemas.microsoft.com/office/drawing/2014/main" id="{3B11B36C-E26C-114C-9E2E-58B3BE01F6A3}"/>
                </a:ext>
              </a:extLst>
            </p:cNvPr>
            <p:cNvSpPr txBox="1"/>
            <p:nvPr/>
          </p:nvSpPr>
          <p:spPr>
            <a:xfrm>
              <a:off x="12866647" y="5871225"/>
              <a:ext cx="2309697" cy="1144930"/>
            </a:xfrm>
            <a:prstGeom prst="rect">
              <a:avLst/>
            </a:prstGeom>
            <a:noFill/>
          </p:spPr>
          <p:txBody>
            <a:bodyPr wrap="square" rtlCol="0">
              <a:spAutoFit/>
            </a:bodyPr>
            <a:lstStyle/>
            <a:p>
              <a:r>
                <a:rPr lang="en-US" sz="2800" dirty="0">
                  <a:latin typeface="Nunito" pitchFamily="2" charset="77"/>
                </a:rPr>
                <a:t>number of clusters</a:t>
              </a:r>
            </a:p>
          </p:txBody>
        </p:sp>
        <p:cxnSp>
          <p:nvCxnSpPr>
            <p:cNvPr id="18" name="Straight Arrow Connector 17">
              <a:extLst>
                <a:ext uri="{FF2B5EF4-FFF2-40B4-BE49-F238E27FC236}">
                  <a16:creationId xmlns:a16="http://schemas.microsoft.com/office/drawing/2014/main" id="{20029377-EE77-F042-A389-8593A0CE085A}"/>
                </a:ext>
              </a:extLst>
            </p:cNvPr>
            <p:cNvCxnSpPr>
              <a:cxnSpLocks/>
            </p:cNvCxnSpPr>
            <p:nvPr/>
          </p:nvCxnSpPr>
          <p:spPr bwMode="auto">
            <a:xfrm flipV="1">
              <a:off x="15222065" y="6575952"/>
              <a:ext cx="1865376" cy="0"/>
            </a:xfrm>
            <a:prstGeom prst="straightConnector1">
              <a:avLst/>
            </a:prstGeom>
            <a:solidFill>
              <a:schemeClr val="accent1"/>
            </a:solidFill>
            <a:ln w="92075" cap="flat" cmpd="sng" algn="ctr">
              <a:solidFill>
                <a:schemeClr val="tx1"/>
              </a:solidFill>
              <a:prstDash val="solid"/>
              <a:round/>
              <a:headEnd type="none" w="med" len="med"/>
              <a:tailEnd type="triangle"/>
            </a:ln>
            <a:effectLst/>
          </p:spPr>
        </p:cxnSp>
      </p:grpSp>
      <p:cxnSp>
        <p:nvCxnSpPr>
          <p:cNvPr id="19" name="Straight Arrow Connector 18">
            <a:extLst>
              <a:ext uri="{FF2B5EF4-FFF2-40B4-BE49-F238E27FC236}">
                <a16:creationId xmlns:a16="http://schemas.microsoft.com/office/drawing/2014/main" id="{852C287D-C713-424D-83D6-4B3E4E58BA36}"/>
              </a:ext>
            </a:extLst>
          </p:cNvPr>
          <p:cNvCxnSpPr>
            <a:cxnSpLocks/>
          </p:cNvCxnSpPr>
          <p:nvPr/>
        </p:nvCxnSpPr>
        <p:spPr bwMode="auto">
          <a:xfrm flipH="1">
            <a:off x="7251636" y="1778000"/>
            <a:ext cx="736729" cy="635000"/>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3B12CF7C-B88B-A949-A0C5-569D53DDA5DB}"/>
              </a:ext>
            </a:extLst>
          </p:cNvPr>
          <p:cNvCxnSpPr>
            <a:cxnSpLocks/>
          </p:cNvCxnSpPr>
          <p:nvPr/>
        </p:nvCxnSpPr>
        <p:spPr bwMode="auto">
          <a:xfrm flipH="1">
            <a:off x="8953501" y="3893918"/>
            <a:ext cx="736729" cy="635000"/>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2892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5D8EE4-1376-0044-902F-DDC76EC9A369}"/>
              </a:ext>
            </a:extLst>
          </p:cNvPr>
          <p:cNvSpPr>
            <a:spLocks noGrp="1"/>
          </p:cNvSpPr>
          <p:nvPr>
            <p:ph sz="half" idx="1"/>
          </p:nvPr>
        </p:nvSpPr>
        <p:spPr/>
        <p:txBody>
          <a:bodyPr/>
          <a:lstStyle/>
          <a:p>
            <a:r>
              <a:rPr lang="en-US" dirty="0"/>
              <a:t>Prediction Accuracy</a:t>
            </a:r>
          </a:p>
          <a:p>
            <a:pPr lvl="1"/>
            <a:r>
              <a:rPr lang="en-US" dirty="0"/>
              <a:t>3 experiments</a:t>
            </a:r>
          </a:p>
          <a:p>
            <a:pPr lvl="1"/>
            <a:r>
              <a:rPr lang="en-US" dirty="0"/>
              <a:t>Over 100 subjects</a:t>
            </a:r>
          </a:p>
          <a:p>
            <a:endParaRPr lang="en-US" dirty="0"/>
          </a:p>
          <a:p>
            <a:endParaRPr lang="en-US" dirty="0"/>
          </a:p>
          <a:p>
            <a:endParaRPr lang="en-US" dirty="0"/>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6ADCC57D-06D8-EC49-9F4A-B9138C747580}"/>
              </a:ext>
            </a:extLst>
          </p:cNvPr>
          <p:cNvSpPr>
            <a:spLocks noGrp="1"/>
          </p:cNvSpPr>
          <p:nvPr>
            <p:ph sz="half" idx="10"/>
          </p:nvPr>
        </p:nvSpPr>
        <p:spPr/>
        <p:txBody>
          <a:bodyPr>
            <a:normAutofit fontScale="85000" lnSpcReduction="20000"/>
          </a:bodyPr>
          <a:lstStyle/>
          <a:p>
            <a:r>
              <a:rPr lang="en-US" dirty="0"/>
              <a:t>G. J. </a:t>
            </a:r>
            <a:r>
              <a:rPr lang="en-US" dirty="0" err="1"/>
              <a:t>Quadri</a:t>
            </a:r>
            <a:r>
              <a:rPr lang="en-US" dirty="0"/>
              <a:t>, P. Rosen. “Modeling the Influence of Visual Density on Cluster Perception in Scatterplots Using Topology.” IEEE Transactions on Visualization and Computer Graphics (IEEE VIS), 2021</a:t>
            </a:r>
          </a:p>
        </p:txBody>
      </p:sp>
      <p:graphicFrame>
        <p:nvGraphicFramePr>
          <p:cNvPr id="33795" name="Object 6">
            <a:extLst>
              <a:ext uri="{FF2B5EF4-FFF2-40B4-BE49-F238E27FC236}">
                <a16:creationId xmlns:a16="http://schemas.microsoft.com/office/drawing/2014/main" id="{FFB3E3E4-CF9A-744F-AE7A-F5C6F2B28D3C}"/>
              </a:ext>
            </a:extLst>
          </p:cNvPr>
          <p:cNvGraphicFramePr>
            <a:graphicFrameLocks noChangeAspect="1"/>
          </p:cNvGraphicFramePr>
          <p:nvPr>
            <p:extLst>
              <p:ext uri="{D42A27DB-BD31-4B8C-83A1-F6EECF244321}">
                <p14:modId xmlns:p14="http://schemas.microsoft.com/office/powerpoint/2010/main" val="152477527"/>
              </p:ext>
            </p:extLst>
          </p:nvPr>
        </p:nvGraphicFramePr>
        <p:xfrm>
          <a:off x="2396435" y="3149166"/>
          <a:ext cx="3439393" cy="2286000"/>
        </p:xfrm>
        <a:graphic>
          <a:graphicData uri="http://schemas.openxmlformats.org/presentationml/2006/ole">
            <mc:AlternateContent xmlns:mc="http://schemas.openxmlformats.org/markup-compatibility/2006">
              <mc:Choice xmlns:v="urn:schemas-microsoft-com:vml" Requires="v">
                <p:oleObj name="Acrobat Document" r:id="rId3" imgW="3276600" imgH="2184400" progId="AcroExch.Document.DC">
                  <p:embed/>
                </p:oleObj>
              </mc:Choice>
              <mc:Fallback>
                <p:oleObj name="Acrobat Document" r:id="rId3" imgW="3276600" imgH="2184400" progId="AcroExch.Document.DC">
                  <p:embed/>
                  <p:pic>
                    <p:nvPicPr>
                      <p:cNvPr id="33795" name="Object 6">
                        <a:extLst>
                          <a:ext uri="{FF2B5EF4-FFF2-40B4-BE49-F238E27FC236}">
                            <a16:creationId xmlns:a16="http://schemas.microsoft.com/office/drawing/2014/main" id="{FFB3E3E4-CF9A-744F-AE7A-F5C6F2B28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435" y="3149166"/>
                        <a:ext cx="343939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7" name="Object 8">
            <a:extLst>
              <a:ext uri="{FF2B5EF4-FFF2-40B4-BE49-F238E27FC236}">
                <a16:creationId xmlns:a16="http://schemas.microsoft.com/office/drawing/2014/main" id="{B11967BD-34D5-7F4A-87A9-8719619DE52F}"/>
              </a:ext>
            </a:extLst>
          </p:cNvPr>
          <p:cNvGraphicFramePr>
            <a:graphicFrameLocks noChangeAspect="1"/>
          </p:cNvGraphicFramePr>
          <p:nvPr>
            <p:extLst>
              <p:ext uri="{D42A27DB-BD31-4B8C-83A1-F6EECF244321}">
                <p14:modId xmlns:p14="http://schemas.microsoft.com/office/powerpoint/2010/main" val="1049442427"/>
              </p:ext>
            </p:extLst>
          </p:nvPr>
        </p:nvGraphicFramePr>
        <p:xfrm>
          <a:off x="6289359" y="3149166"/>
          <a:ext cx="3439393" cy="2286000"/>
        </p:xfrm>
        <a:graphic>
          <a:graphicData uri="http://schemas.openxmlformats.org/presentationml/2006/ole">
            <mc:AlternateContent xmlns:mc="http://schemas.openxmlformats.org/markup-compatibility/2006">
              <mc:Choice xmlns:v="urn:schemas-microsoft-com:vml" Requires="v">
                <p:oleObj name="Acrobat Document" r:id="rId5" imgW="3276600" imgH="2184400" progId="AcroExch.Document.DC">
                  <p:embed/>
                </p:oleObj>
              </mc:Choice>
              <mc:Fallback>
                <p:oleObj name="Acrobat Document" r:id="rId5" imgW="3276600" imgH="2184400" progId="AcroExch.Document.DC">
                  <p:embed/>
                  <p:pic>
                    <p:nvPicPr>
                      <p:cNvPr id="33797" name="Object 8">
                        <a:extLst>
                          <a:ext uri="{FF2B5EF4-FFF2-40B4-BE49-F238E27FC236}">
                            <a16:creationId xmlns:a16="http://schemas.microsoft.com/office/drawing/2014/main" id="{B11967BD-34D5-7F4A-87A9-8719619DE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359" y="3149166"/>
                        <a:ext cx="343939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8" name="TextBox 9">
            <a:extLst>
              <a:ext uri="{FF2B5EF4-FFF2-40B4-BE49-F238E27FC236}">
                <a16:creationId xmlns:a16="http://schemas.microsoft.com/office/drawing/2014/main" id="{3B7F3811-8E85-B64D-9713-BE4BF66DA170}"/>
              </a:ext>
            </a:extLst>
          </p:cNvPr>
          <p:cNvSpPr txBox="1">
            <a:spLocks noChangeArrowheads="1"/>
          </p:cNvSpPr>
          <p:nvPr/>
        </p:nvSpPr>
        <p:spPr bwMode="auto">
          <a:xfrm>
            <a:off x="3417632" y="2539883"/>
            <a:ext cx="21538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2000" dirty="0">
                <a:latin typeface="Tahoma" panose="020B0604030504040204" pitchFamily="34" charset="0"/>
                <a:cs typeface="Tahoma" panose="020B0604030504040204" pitchFamily="34" charset="0"/>
              </a:rPr>
              <a:t>Without model</a:t>
            </a:r>
          </a:p>
        </p:txBody>
      </p:sp>
      <p:sp>
        <p:nvSpPr>
          <p:cNvPr id="33800" name="TextBox 11">
            <a:extLst>
              <a:ext uri="{FF2B5EF4-FFF2-40B4-BE49-F238E27FC236}">
                <a16:creationId xmlns:a16="http://schemas.microsoft.com/office/drawing/2014/main" id="{021B65CE-B10D-1348-8528-5DEB698534C3}"/>
              </a:ext>
            </a:extLst>
          </p:cNvPr>
          <p:cNvSpPr txBox="1">
            <a:spLocks noChangeArrowheads="1"/>
          </p:cNvSpPr>
          <p:nvPr/>
        </p:nvSpPr>
        <p:spPr bwMode="auto">
          <a:xfrm>
            <a:off x="6941368" y="2539883"/>
            <a:ext cx="27238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2000" dirty="0">
                <a:latin typeface="Tahoma" panose="020B0604030504040204" pitchFamily="34" charset="0"/>
                <a:cs typeface="Tahoma" panose="020B0604030504040204" pitchFamily="34" charset="0"/>
              </a:rPr>
              <a:t>Density-based model</a:t>
            </a:r>
          </a:p>
        </p:txBody>
      </p:sp>
      <p:grpSp>
        <p:nvGrpSpPr>
          <p:cNvPr id="7" name="Group 6">
            <a:extLst>
              <a:ext uri="{FF2B5EF4-FFF2-40B4-BE49-F238E27FC236}">
                <a16:creationId xmlns:a16="http://schemas.microsoft.com/office/drawing/2014/main" id="{1A6684AC-48F4-694D-8FE6-73D319088218}"/>
              </a:ext>
            </a:extLst>
          </p:cNvPr>
          <p:cNvGrpSpPr/>
          <p:nvPr/>
        </p:nvGrpSpPr>
        <p:grpSpPr>
          <a:xfrm>
            <a:off x="2726635" y="5515489"/>
            <a:ext cx="4130097" cy="461665"/>
            <a:chOff x="7158315" y="6888776"/>
            <a:chExt cx="4956116" cy="553999"/>
          </a:xfrm>
        </p:grpSpPr>
        <p:sp>
          <p:nvSpPr>
            <p:cNvPr id="26" name="TextBox 25">
              <a:extLst>
                <a:ext uri="{FF2B5EF4-FFF2-40B4-BE49-F238E27FC236}">
                  <a16:creationId xmlns:a16="http://schemas.microsoft.com/office/drawing/2014/main" id="{75DC4E0F-9B1D-254A-B785-D10E0E7E313F}"/>
                </a:ext>
              </a:extLst>
            </p:cNvPr>
            <p:cNvSpPr txBox="1"/>
            <p:nvPr/>
          </p:nvSpPr>
          <p:spPr>
            <a:xfrm>
              <a:off x="7158315" y="6888776"/>
              <a:ext cx="2849241" cy="553999"/>
            </a:xfrm>
            <a:prstGeom prst="rect">
              <a:avLst/>
            </a:prstGeom>
            <a:noFill/>
          </p:spPr>
          <p:txBody>
            <a:bodyPr wrap="none" rtlCol="0">
              <a:spAutoFit/>
            </a:bodyPr>
            <a:lstStyle/>
            <a:p>
              <a:r>
                <a:rPr lang="en-US" sz="2400" dirty="0">
                  <a:latin typeface="Nunito" pitchFamily="2" charset="77"/>
                </a:rPr>
                <a:t>estimation error</a:t>
              </a:r>
            </a:p>
          </p:txBody>
        </p:sp>
        <p:cxnSp>
          <p:nvCxnSpPr>
            <p:cNvPr id="27" name="Straight Arrow Connector 26">
              <a:extLst>
                <a:ext uri="{FF2B5EF4-FFF2-40B4-BE49-F238E27FC236}">
                  <a16:creationId xmlns:a16="http://schemas.microsoft.com/office/drawing/2014/main" id="{3B1A325C-1C34-BC44-9C43-851120CA6ED7}"/>
                </a:ext>
              </a:extLst>
            </p:cNvPr>
            <p:cNvCxnSpPr>
              <a:cxnSpLocks/>
            </p:cNvCxnSpPr>
            <p:nvPr/>
          </p:nvCxnSpPr>
          <p:spPr bwMode="auto">
            <a:xfrm flipV="1">
              <a:off x="10249055" y="7165776"/>
              <a:ext cx="1865376" cy="0"/>
            </a:xfrm>
            <a:prstGeom prst="straightConnector1">
              <a:avLst/>
            </a:prstGeom>
            <a:solidFill>
              <a:schemeClr val="accent1"/>
            </a:solidFill>
            <a:ln w="92075" cap="flat" cmpd="sng" algn="ctr">
              <a:solidFill>
                <a:schemeClr val="tx1"/>
              </a:solidFill>
              <a:prstDash val="solid"/>
              <a:round/>
              <a:headEnd type="none" w="med" len="med"/>
              <a:tailEnd type="triangle"/>
            </a:ln>
            <a:effectLst/>
          </p:spPr>
        </p:cxnSp>
      </p:grpSp>
      <p:grpSp>
        <p:nvGrpSpPr>
          <p:cNvPr id="28" name="Group 27">
            <a:extLst>
              <a:ext uri="{FF2B5EF4-FFF2-40B4-BE49-F238E27FC236}">
                <a16:creationId xmlns:a16="http://schemas.microsoft.com/office/drawing/2014/main" id="{83ED19FA-56A2-B64B-9736-34A1FC226F78}"/>
              </a:ext>
            </a:extLst>
          </p:cNvPr>
          <p:cNvGrpSpPr/>
          <p:nvPr/>
        </p:nvGrpSpPr>
        <p:grpSpPr>
          <a:xfrm rot="16200000">
            <a:off x="8780808" y="3848131"/>
            <a:ext cx="2784879" cy="461665"/>
            <a:chOff x="13430126" y="5951953"/>
            <a:chExt cx="3341855" cy="553999"/>
          </a:xfrm>
        </p:grpSpPr>
        <p:sp>
          <p:nvSpPr>
            <p:cNvPr id="29" name="TextBox 28">
              <a:extLst>
                <a:ext uri="{FF2B5EF4-FFF2-40B4-BE49-F238E27FC236}">
                  <a16:creationId xmlns:a16="http://schemas.microsoft.com/office/drawing/2014/main" id="{D0277B19-E510-1046-9F08-8D5E80F361F5}"/>
                </a:ext>
              </a:extLst>
            </p:cNvPr>
            <p:cNvSpPr txBox="1"/>
            <p:nvPr/>
          </p:nvSpPr>
          <p:spPr>
            <a:xfrm>
              <a:off x="13430126" y="5951953"/>
              <a:ext cx="1734475" cy="553999"/>
            </a:xfrm>
            <a:prstGeom prst="rect">
              <a:avLst/>
            </a:prstGeom>
            <a:noFill/>
          </p:spPr>
          <p:txBody>
            <a:bodyPr wrap="none" rtlCol="0">
              <a:spAutoFit/>
            </a:bodyPr>
            <a:lstStyle/>
            <a:p>
              <a:r>
                <a:rPr lang="en-US" sz="2400" dirty="0"/>
                <a:t>frequency</a:t>
              </a:r>
            </a:p>
          </p:txBody>
        </p:sp>
        <p:cxnSp>
          <p:nvCxnSpPr>
            <p:cNvPr id="30" name="Straight Arrow Connector 29">
              <a:extLst>
                <a:ext uri="{FF2B5EF4-FFF2-40B4-BE49-F238E27FC236}">
                  <a16:creationId xmlns:a16="http://schemas.microsoft.com/office/drawing/2014/main" id="{1B9456DF-AFBE-A74F-B903-40B1C4C9B766}"/>
                </a:ext>
              </a:extLst>
            </p:cNvPr>
            <p:cNvCxnSpPr>
              <a:cxnSpLocks/>
            </p:cNvCxnSpPr>
            <p:nvPr/>
          </p:nvCxnSpPr>
          <p:spPr bwMode="auto">
            <a:xfrm flipV="1">
              <a:off x="15345517" y="6228954"/>
              <a:ext cx="1426464" cy="0"/>
            </a:xfrm>
            <a:prstGeom prst="straightConnector1">
              <a:avLst/>
            </a:prstGeom>
            <a:solidFill>
              <a:schemeClr val="accent1"/>
            </a:solidFill>
            <a:ln w="92075" cap="flat" cmpd="sng" algn="ctr">
              <a:solidFill>
                <a:schemeClr val="tx1"/>
              </a:solidFill>
              <a:prstDash val="solid"/>
              <a:round/>
              <a:headEnd type="none" w="med" len="med"/>
              <a:tailEnd type="triangle"/>
            </a:ln>
            <a:effectLst/>
          </p:spPr>
        </p:cxnSp>
      </p:grpSp>
      <p:cxnSp>
        <p:nvCxnSpPr>
          <p:cNvPr id="16" name="Straight Arrow Connector 15">
            <a:extLst>
              <a:ext uri="{FF2B5EF4-FFF2-40B4-BE49-F238E27FC236}">
                <a16:creationId xmlns:a16="http://schemas.microsoft.com/office/drawing/2014/main" id="{AC49E7B8-06CD-6E41-9C7F-AAC7AF6C54E7}"/>
              </a:ext>
            </a:extLst>
          </p:cNvPr>
          <p:cNvCxnSpPr>
            <a:cxnSpLocks/>
          </p:cNvCxnSpPr>
          <p:nvPr/>
        </p:nvCxnSpPr>
        <p:spPr bwMode="auto">
          <a:xfrm flipH="1">
            <a:off x="8435409" y="3082085"/>
            <a:ext cx="933450" cy="488636"/>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7450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8B25CD-E0AD-334C-AEED-80E6DF2BFA3E}"/>
              </a:ext>
            </a:extLst>
          </p:cNvPr>
          <p:cNvSpPr>
            <a:spLocks noGrp="1"/>
          </p:cNvSpPr>
          <p:nvPr>
            <p:ph sz="half" idx="1"/>
          </p:nvPr>
        </p:nvSpPr>
        <p:spPr/>
        <p:txBody>
          <a:bodyPr>
            <a:normAutofit/>
          </a:bodyPr>
          <a:lstStyle/>
          <a:p>
            <a:r>
              <a:rPr lang="en-US" dirty="0"/>
              <a:t>Example: Varying the opacity of points</a:t>
            </a:r>
          </a:p>
        </p:txBody>
      </p:sp>
      <p:sp>
        <p:nvSpPr>
          <p:cNvPr id="5" name="Content Placeholder 4">
            <a:extLst>
              <a:ext uri="{FF2B5EF4-FFF2-40B4-BE49-F238E27FC236}">
                <a16:creationId xmlns:a16="http://schemas.microsoft.com/office/drawing/2014/main" id="{4B152E5B-A02A-BD4C-B359-CCCAE17AE267}"/>
              </a:ext>
            </a:extLst>
          </p:cNvPr>
          <p:cNvSpPr>
            <a:spLocks noGrp="1"/>
          </p:cNvSpPr>
          <p:nvPr>
            <p:ph sz="half" idx="10"/>
          </p:nvPr>
        </p:nvSpPr>
        <p:spPr/>
        <p:txBody>
          <a:bodyPr>
            <a:normAutofit/>
          </a:bodyPr>
          <a:lstStyle/>
          <a:p>
            <a:endParaRPr lang="en-US" dirty="0"/>
          </a:p>
        </p:txBody>
      </p:sp>
      <p:pic>
        <p:nvPicPr>
          <p:cNvPr id="2" name="scatterplot_opacity" descr="scatterplot_opacity">
            <a:hlinkClick r:id="" action="ppaction://media"/>
            <a:extLst>
              <a:ext uri="{FF2B5EF4-FFF2-40B4-BE49-F238E27FC236}">
                <a16:creationId xmlns:a16="http://schemas.microsoft.com/office/drawing/2014/main" id="{3B0D1727-9439-A74E-A649-C9BA094D7D99}"/>
              </a:ext>
            </a:extLst>
          </p:cNvPr>
          <p:cNvPicPr>
            <a:picLocks noChangeAspect="1"/>
          </p:cNvPicPr>
          <p:nvPr>
            <a:videoFile r:link="rId1"/>
            <p:extLst>
              <p:ext uri="{DAA4B4D4-6D71-4841-9C94-3DE7FCFB9230}">
                <p14:media xmlns:p14="http://schemas.microsoft.com/office/powerpoint/2010/main" r:embed="rId2">
                  <p14:trim st="1976.3208"/>
                </p14:media>
              </p:ext>
            </p:extLst>
          </p:nvPr>
        </p:nvPicPr>
        <p:blipFill>
          <a:blip r:embed="rId5"/>
          <a:stretch>
            <a:fillRect/>
          </a:stretch>
        </p:blipFill>
        <p:spPr>
          <a:xfrm>
            <a:off x="0" y="1270000"/>
            <a:ext cx="12192000" cy="4318000"/>
          </a:xfrm>
          <a:prstGeom prst="rect">
            <a:avLst/>
          </a:prstGeom>
        </p:spPr>
      </p:pic>
      <p:sp>
        <p:nvSpPr>
          <p:cNvPr id="9" name="Down Arrow 8">
            <a:extLst>
              <a:ext uri="{FF2B5EF4-FFF2-40B4-BE49-F238E27FC236}">
                <a16:creationId xmlns:a16="http://schemas.microsoft.com/office/drawing/2014/main" id="{8894D698-0752-8041-9005-D440BB7172DC}"/>
              </a:ext>
            </a:extLst>
          </p:cNvPr>
          <p:cNvSpPr/>
          <p:nvPr/>
        </p:nvSpPr>
        <p:spPr>
          <a:xfrm rot="2034524">
            <a:off x="4858857" y="2127588"/>
            <a:ext cx="533400" cy="952493"/>
          </a:xfrm>
          <a:prstGeom prst="downArrow">
            <a:avLst>
              <a:gd name="adj1" fmla="val 24359"/>
              <a:gd name="adj2" fmla="val 4743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30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57" fill="hold"/>
                                        <p:tgtEl>
                                          <p:spTgt spid="2"/>
                                        </p:tgtEl>
                                      </p:cBhvr>
                                    </p:cmd>
                                  </p:childTnLst>
                                </p:cTn>
                              </p:par>
                              <p:par>
                                <p:cTn id="7" presetID="2" presetClass="mediacall" presetSubtype="0" fill="hold" nodeType="withEffect">
                                  <p:stCondLst>
                                    <p:cond delay="17000"/>
                                  </p:stCondLst>
                                  <p:childTnLst>
                                    <p:cmd type="call" cmd="togglePause">
                                      <p:cBhvr>
                                        <p:cTn id="8" dur="1" fill="hold"/>
                                        <p:tgtEl>
                                          <p:spTgt spid="2"/>
                                        </p:tgtEl>
                                      </p:cBhvr>
                                    </p:cmd>
                                  </p:childTnLst>
                                </p:cTn>
                              </p:par>
                              <p:par>
                                <p:cTn id="9" presetID="1" presetClass="entr" presetSubtype="0" fill="hold" grpId="0" nodeType="withEffect">
                                  <p:stCondLst>
                                    <p:cond delay="1700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childTnLst>
        </p:cTn>
      </p:par>
    </p:tnLst>
    <p:bldLst>
      <p:bldP spid="9" grpId="0" animBg="1"/>
      <p:bldP spid="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53FE35-4CB1-0DA3-B927-0F9A542FECDC}"/>
              </a:ext>
            </a:extLst>
          </p:cNvPr>
          <p:cNvSpPr>
            <a:spLocks noGrp="1"/>
          </p:cNvSpPr>
          <p:nvPr>
            <p:ph sz="half" idx="1"/>
          </p:nvPr>
        </p:nvSpPr>
        <p:spPr>
          <a:xfrm>
            <a:off x="302029" y="166255"/>
            <a:ext cx="11587942" cy="6691745"/>
          </a:xfrm>
        </p:spPr>
        <p:txBody>
          <a:bodyPr>
            <a:normAutofit fontScale="92500" lnSpcReduction="20000"/>
          </a:bodyPr>
          <a:lstStyle/>
          <a:p>
            <a:r>
              <a:rPr lang="en-US" dirty="0"/>
              <a:t>Demo</a:t>
            </a:r>
          </a:p>
          <a:p>
            <a:endParaRPr lang="en-US" dirty="0"/>
          </a:p>
          <a:p>
            <a:pPr lvl="1"/>
            <a:r>
              <a:rPr lang="en-US" dirty="0"/>
              <a:t>Download @</a:t>
            </a:r>
          </a:p>
          <a:p>
            <a:pPr lvl="1"/>
            <a:r>
              <a:rPr lang="en-US" dirty="0">
                <a:hlinkClick r:id="rId2"/>
              </a:rPr>
              <a:t>https://github.com/USFDataVisualization/tdv_workshop_2022/archive/refs/tags/v1.0.2.zip</a:t>
            </a:r>
            <a:endParaRPr lang="en-US" dirty="0"/>
          </a:p>
          <a:p>
            <a:pPr lvl="1"/>
            <a:endParaRPr lang="en-US" dirty="0"/>
          </a:p>
          <a:p>
            <a:pPr lvl="1"/>
            <a:r>
              <a:rPr lang="en-US" u="sng" dirty="0"/>
              <a:t>Windows</a:t>
            </a:r>
            <a:br>
              <a:rPr lang="en-US" dirty="0"/>
            </a:br>
            <a:r>
              <a:rPr lang="en-US" dirty="0"/>
              <a:t>Unzip, find demos\</a:t>
            </a:r>
            <a:r>
              <a:rPr lang="en-US" dirty="0" err="1"/>
              <a:t>TopoClusters</a:t>
            </a:r>
            <a:endParaRPr lang="en-US" dirty="0"/>
          </a:p>
          <a:p>
            <a:pPr lvl="1"/>
            <a:r>
              <a:rPr lang="en-US" dirty="0"/>
              <a:t>Run </a:t>
            </a:r>
            <a:r>
              <a:rPr lang="en-US" dirty="0" err="1"/>
              <a:t>setup.bat</a:t>
            </a:r>
            <a:endParaRPr lang="en-US" dirty="0"/>
          </a:p>
          <a:p>
            <a:pPr lvl="1"/>
            <a:r>
              <a:rPr lang="en-US" dirty="0"/>
              <a:t>Run </a:t>
            </a:r>
            <a:r>
              <a:rPr lang="en-US" dirty="0" err="1"/>
              <a:t>run.bat</a:t>
            </a:r>
            <a:endParaRPr lang="en-US" dirty="0"/>
          </a:p>
          <a:p>
            <a:pPr lvl="1"/>
            <a:endParaRPr lang="en-US" dirty="0"/>
          </a:p>
          <a:p>
            <a:pPr lvl="1"/>
            <a:r>
              <a:rPr lang="en-US" u="sng" dirty="0"/>
              <a:t>Mac/Linux</a:t>
            </a:r>
            <a:r>
              <a:rPr lang="en-US" dirty="0"/>
              <a:t> </a:t>
            </a:r>
          </a:p>
          <a:p>
            <a:pPr lvl="1"/>
            <a:r>
              <a:rPr lang="en-US" dirty="0"/>
              <a:t>Command prompt, navigate to demos/</a:t>
            </a:r>
            <a:r>
              <a:rPr lang="en-US" dirty="0" err="1"/>
              <a:t>TopoClusters</a:t>
            </a:r>
            <a:endParaRPr lang="en-US" dirty="0"/>
          </a:p>
          <a:p>
            <a:pPr lvl="1"/>
            <a:r>
              <a:rPr lang="en-US" dirty="0"/>
              <a:t>./</a:t>
            </a:r>
            <a:r>
              <a:rPr lang="en-US" dirty="0" err="1"/>
              <a:t>run.sh</a:t>
            </a:r>
            <a:endParaRPr lang="en-US" dirty="0"/>
          </a:p>
        </p:txBody>
      </p:sp>
      <p:sp>
        <p:nvSpPr>
          <p:cNvPr id="4" name="Content Placeholder 3">
            <a:extLst>
              <a:ext uri="{FF2B5EF4-FFF2-40B4-BE49-F238E27FC236}">
                <a16:creationId xmlns:a16="http://schemas.microsoft.com/office/drawing/2014/main" id="{AE6D5321-25B9-70E7-7490-D2BE25EBED21}"/>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09167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C79465F-9E8A-B34F-9131-15ADB5513682}"/>
              </a:ext>
            </a:extLst>
          </p:cNvPr>
          <p:cNvSpPr txBox="1"/>
          <p:nvPr/>
        </p:nvSpPr>
        <p:spPr>
          <a:xfrm>
            <a:off x="3592069" y="6580960"/>
            <a:ext cx="4791780" cy="277040"/>
          </a:xfrm>
          <a:prstGeom prst="rect">
            <a:avLst/>
          </a:prstGeom>
          <a:noFill/>
        </p:spPr>
        <p:txBody>
          <a:bodyPr wrap="square" rtlCol="0">
            <a:spAutoFit/>
          </a:bodyPr>
          <a:lstStyle/>
          <a:p>
            <a:pPr algn="ctr"/>
            <a:r>
              <a:rPr lang="en-US" sz="1200" i="1" dirty="0">
                <a:solidFill>
                  <a:schemeClr val="tx1">
                    <a:lumMod val="65000"/>
                    <a:lumOff val="35000"/>
                  </a:schemeClr>
                </a:solidFill>
                <a:latin typeface="Nunito" pitchFamily="2" charset="77"/>
              </a:rPr>
              <a:t>EEG</a:t>
            </a:r>
            <a:r>
              <a:rPr lang="en-US" sz="1200" dirty="0">
                <a:solidFill>
                  <a:schemeClr val="tx1">
                    <a:lumMod val="65000"/>
                    <a:lumOff val="35000"/>
                  </a:schemeClr>
                </a:solidFill>
                <a:latin typeface="Nunito" pitchFamily="2" charset="77"/>
              </a:rPr>
              <a:t> data</a:t>
            </a:r>
          </a:p>
        </p:txBody>
      </p:sp>
      <p:pic>
        <p:nvPicPr>
          <p:cNvPr id="21" name="Picture 20" descr="A close up of a logo&#10;&#10;Description automatically generated">
            <a:extLst>
              <a:ext uri="{FF2B5EF4-FFF2-40B4-BE49-F238E27FC236}">
                <a16:creationId xmlns:a16="http://schemas.microsoft.com/office/drawing/2014/main" id="{CB605F1C-172B-E74E-AE3A-5720CFEF761A}"/>
              </a:ext>
            </a:extLst>
          </p:cNvPr>
          <p:cNvPicPr>
            <a:picLocks noChangeAspect="1"/>
          </p:cNvPicPr>
          <p:nvPr/>
        </p:nvPicPr>
        <p:blipFill rotWithShape="1">
          <a:blip r:embed="rId3"/>
          <a:srcRect l="499" t="1468" r="134" b="448"/>
          <a:stretch/>
        </p:blipFill>
        <p:spPr>
          <a:xfrm>
            <a:off x="776673" y="1301280"/>
            <a:ext cx="4889734" cy="2369185"/>
          </a:xfrm>
          <a:prstGeom prst="rect">
            <a:avLst/>
          </a:prstGeom>
        </p:spPr>
      </p:pic>
      <p:pic>
        <p:nvPicPr>
          <p:cNvPr id="22" name="Picture 21" descr="A picture containing antenna, object&#10;&#10;Description automatically generated">
            <a:extLst>
              <a:ext uri="{FF2B5EF4-FFF2-40B4-BE49-F238E27FC236}">
                <a16:creationId xmlns:a16="http://schemas.microsoft.com/office/drawing/2014/main" id="{C79EEF76-3C5F-1D45-B19D-1180AC671566}"/>
              </a:ext>
            </a:extLst>
          </p:cNvPr>
          <p:cNvPicPr>
            <a:picLocks noChangeAspect="1"/>
          </p:cNvPicPr>
          <p:nvPr/>
        </p:nvPicPr>
        <p:blipFill rotWithShape="1">
          <a:blip r:embed="rId4"/>
          <a:srcRect l="733" t="1486" r="244" b="1022"/>
          <a:stretch/>
        </p:blipFill>
        <p:spPr>
          <a:xfrm>
            <a:off x="6289349" y="1307080"/>
            <a:ext cx="4823887" cy="2374645"/>
          </a:xfrm>
          <a:prstGeom prst="rect">
            <a:avLst/>
          </a:prstGeom>
        </p:spPr>
      </p:pic>
      <p:pic>
        <p:nvPicPr>
          <p:cNvPr id="23" name="Picture 22" descr="A picture containing brush&#10;&#10;Description automatically generated">
            <a:extLst>
              <a:ext uri="{FF2B5EF4-FFF2-40B4-BE49-F238E27FC236}">
                <a16:creationId xmlns:a16="http://schemas.microsoft.com/office/drawing/2014/main" id="{53E67289-345B-A548-B207-192454AE5E9E}"/>
              </a:ext>
            </a:extLst>
          </p:cNvPr>
          <p:cNvPicPr>
            <a:picLocks noChangeAspect="1"/>
          </p:cNvPicPr>
          <p:nvPr/>
        </p:nvPicPr>
        <p:blipFill rotWithShape="1">
          <a:blip r:embed="rId5"/>
          <a:srcRect l="321" t="1860" r="359" b="708"/>
          <a:stretch/>
        </p:blipFill>
        <p:spPr>
          <a:xfrm>
            <a:off x="3555641" y="4165776"/>
            <a:ext cx="4828207" cy="2375523"/>
          </a:xfrm>
          <a:prstGeom prst="rect">
            <a:avLst/>
          </a:prstGeom>
        </p:spPr>
      </p:pic>
      <p:sp>
        <p:nvSpPr>
          <p:cNvPr id="26" name="TextBox 25">
            <a:extLst>
              <a:ext uri="{FF2B5EF4-FFF2-40B4-BE49-F238E27FC236}">
                <a16:creationId xmlns:a16="http://schemas.microsoft.com/office/drawing/2014/main" id="{4550853A-5D07-374F-A8F6-2605F33A3051}"/>
              </a:ext>
            </a:extLst>
          </p:cNvPr>
          <p:cNvSpPr txBox="1"/>
          <p:nvPr/>
        </p:nvSpPr>
        <p:spPr>
          <a:xfrm>
            <a:off x="942097" y="3737538"/>
            <a:ext cx="4724309" cy="276999"/>
          </a:xfrm>
          <a:prstGeom prst="rect">
            <a:avLst/>
          </a:prstGeom>
          <a:noFill/>
        </p:spPr>
        <p:txBody>
          <a:bodyPr wrap="square" rtlCol="0">
            <a:spAutoFit/>
          </a:bodyPr>
          <a:lstStyle/>
          <a:p>
            <a:pPr algn="ctr"/>
            <a:r>
              <a:rPr lang="en-US" sz="1200" dirty="0">
                <a:solidFill>
                  <a:schemeClr val="tx1">
                    <a:lumMod val="65000"/>
                    <a:lumOff val="35000"/>
                  </a:schemeClr>
                </a:solidFill>
                <a:latin typeface="Nunito" pitchFamily="2" charset="77"/>
              </a:rPr>
              <a:t>Google </a:t>
            </a:r>
            <a:r>
              <a:rPr lang="en-US" sz="1200" i="1" dirty="0">
                <a:solidFill>
                  <a:schemeClr val="tx1">
                    <a:lumMod val="65000"/>
                    <a:lumOff val="35000"/>
                  </a:schemeClr>
                </a:solidFill>
                <a:latin typeface="Nunito" pitchFamily="2" charset="77"/>
              </a:rPr>
              <a:t>stock</a:t>
            </a:r>
            <a:r>
              <a:rPr lang="en-US" sz="1200" dirty="0">
                <a:solidFill>
                  <a:schemeClr val="tx1">
                    <a:lumMod val="65000"/>
                    <a:lumOff val="35000"/>
                  </a:schemeClr>
                </a:solidFill>
                <a:latin typeface="Nunito" pitchFamily="2" charset="77"/>
              </a:rPr>
              <a:t> data</a:t>
            </a:r>
          </a:p>
        </p:txBody>
      </p:sp>
      <p:sp>
        <p:nvSpPr>
          <p:cNvPr id="27" name="TextBox 26">
            <a:extLst>
              <a:ext uri="{FF2B5EF4-FFF2-40B4-BE49-F238E27FC236}">
                <a16:creationId xmlns:a16="http://schemas.microsoft.com/office/drawing/2014/main" id="{C4EE0728-F6A3-E64D-A2B6-9BF32F132B37}"/>
              </a:ext>
            </a:extLst>
          </p:cNvPr>
          <p:cNvSpPr txBox="1"/>
          <p:nvPr/>
        </p:nvSpPr>
        <p:spPr>
          <a:xfrm>
            <a:off x="6388926" y="3721386"/>
            <a:ext cx="4724309"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Nunito" pitchFamily="2" charset="77"/>
              </a:rPr>
              <a:t>Climate</a:t>
            </a:r>
            <a:r>
              <a:rPr lang="en-US" sz="1200" dirty="0">
                <a:solidFill>
                  <a:schemeClr val="tx1">
                    <a:lumMod val="65000"/>
                    <a:lumOff val="35000"/>
                  </a:schemeClr>
                </a:solidFill>
                <a:latin typeface="Nunito" pitchFamily="2" charset="77"/>
              </a:rPr>
              <a:t> data</a:t>
            </a:r>
          </a:p>
        </p:txBody>
      </p:sp>
      <p:sp>
        <p:nvSpPr>
          <p:cNvPr id="28" name="Content Placeholder 2">
            <a:extLst>
              <a:ext uri="{FF2B5EF4-FFF2-40B4-BE49-F238E27FC236}">
                <a16:creationId xmlns:a16="http://schemas.microsoft.com/office/drawing/2014/main" id="{D1F2E675-2439-5F4F-8871-84EC58A15F6F}"/>
              </a:ext>
            </a:extLst>
          </p:cNvPr>
          <p:cNvSpPr>
            <a:spLocks noGrp="1"/>
          </p:cNvSpPr>
          <p:nvPr>
            <p:ph sz="half" idx="1"/>
          </p:nvPr>
        </p:nvSpPr>
        <p:spPr/>
        <p:txBody>
          <a:bodyPr>
            <a:normAutofit/>
          </a:bodyPr>
          <a:lstStyle/>
          <a:p>
            <a:r>
              <a:rPr lang="en-US" dirty="0"/>
              <a:t>Optimizing Line Chart Designs</a:t>
            </a:r>
          </a:p>
        </p:txBody>
      </p:sp>
      <p:sp>
        <p:nvSpPr>
          <p:cNvPr id="32" name="Rectangle 31">
            <a:extLst>
              <a:ext uri="{FF2B5EF4-FFF2-40B4-BE49-F238E27FC236}">
                <a16:creationId xmlns:a16="http://schemas.microsoft.com/office/drawing/2014/main" id="{3FB72877-AC78-7141-9B79-82284D458023}"/>
              </a:ext>
            </a:extLst>
          </p:cNvPr>
          <p:cNvSpPr/>
          <p:nvPr/>
        </p:nvSpPr>
        <p:spPr>
          <a:xfrm>
            <a:off x="10520053" y="3337843"/>
            <a:ext cx="326572" cy="178015"/>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191376C-4498-0049-932D-566185DE7210}"/>
              </a:ext>
            </a:extLst>
          </p:cNvPr>
          <p:cNvSpPr/>
          <p:nvPr/>
        </p:nvSpPr>
        <p:spPr>
          <a:xfrm>
            <a:off x="5124742" y="3319134"/>
            <a:ext cx="368136" cy="175045"/>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6026D5A-B26C-E640-B07F-1EB60F424EA8}"/>
              </a:ext>
            </a:extLst>
          </p:cNvPr>
          <p:cNvSpPr/>
          <p:nvPr/>
        </p:nvSpPr>
        <p:spPr>
          <a:xfrm>
            <a:off x="5124742" y="6001657"/>
            <a:ext cx="238287" cy="239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3DF6781-6BBE-4746-8696-0D6E7F3705AE}"/>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179563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6ED986CA-D514-E44A-8336-83034B86AEC5}"/>
              </a:ext>
            </a:extLst>
          </p:cNvPr>
          <p:cNvPicPr>
            <a:picLocks noChangeAspect="1"/>
          </p:cNvPicPr>
          <p:nvPr/>
        </p:nvPicPr>
        <p:blipFill>
          <a:blip r:embed="rId3"/>
          <a:stretch>
            <a:fillRect/>
          </a:stretch>
        </p:blipFill>
        <p:spPr>
          <a:xfrm>
            <a:off x="1136748" y="1171242"/>
            <a:ext cx="9918501" cy="4901539"/>
          </a:xfrm>
          <a:prstGeom prst="rect">
            <a:avLst/>
          </a:prstGeom>
        </p:spPr>
      </p:pic>
      <p:sp>
        <p:nvSpPr>
          <p:cNvPr id="20" name="TextBox 19">
            <a:extLst>
              <a:ext uri="{FF2B5EF4-FFF2-40B4-BE49-F238E27FC236}">
                <a16:creationId xmlns:a16="http://schemas.microsoft.com/office/drawing/2014/main" id="{9C79465F-9E8A-B34F-9131-15ADB5513682}"/>
              </a:ext>
            </a:extLst>
          </p:cNvPr>
          <p:cNvSpPr txBox="1"/>
          <p:nvPr/>
        </p:nvSpPr>
        <p:spPr>
          <a:xfrm>
            <a:off x="0" y="6035662"/>
            <a:ext cx="12192000"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Nunito" pitchFamily="2" charset="77"/>
              </a:rPr>
              <a:t>EEG</a:t>
            </a:r>
            <a:r>
              <a:rPr lang="en-US" sz="1200" dirty="0">
                <a:solidFill>
                  <a:schemeClr val="tx1">
                    <a:lumMod val="65000"/>
                    <a:lumOff val="35000"/>
                  </a:schemeClr>
                </a:solidFill>
                <a:latin typeface="Nunito" pitchFamily="2" charset="77"/>
              </a:rPr>
              <a:t> data</a:t>
            </a:r>
          </a:p>
        </p:txBody>
      </p:sp>
      <p:sp>
        <p:nvSpPr>
          <p:cNvPr id="12" name="Rectangle 11">
            <a:extLst>
              <a:ext uri="{FF2B5EF4-FFF2-40B4-BE49-F238E27FC236}">
                <a16:creationId xmlns:a16="http://schemas.microsoft.com/office/drawing/2014/main" id="{13F40DBD-D85F-154A-9975-1278E0E6D508}"/>
              </a:ext>
            </a:extLst>
          </p:cNvPr>
          <p:cNvSpPr/>
          <p:nvPr/>
        </p:nvSpPr>
        <p:spPr>
          <a:xfrm>
            <a:off x="9752116" y="5243966"/>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7733C123-357D-9748-B051-BDFA0414F8F9}"/>
              </a:ext>
            </a:extLst>
          </p:cNvPr>
          <p:cNvSpPr txBox="1">
            <a:spLocks/>
          </p:cNvSpPr>
          <p:nvPr/>
        </p:nvSpPr>
        <p:spPr>
          <a:xfrm>
            <a:off x="2608118" y="5305071"/>
            <a:ext cx="6975765" cy="490711"/>
          </a:xfrm>
          <a:prstGeom prst="rect">
            <a:avLst/>
          </a:prstGeom>
          <a:ln w="31750">
            <a:solidFill>
              <a:schemeClr val="accent2"/>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sz="2000" b="1" dirty="0">
                <a:latin typeface="Nunito" pitchFamily="2" charset="77"/>
              </a:rPr>
              <a:t>What are the values of the most prominent peaks in the dataset? </a:t>
            </a:r>
          </a:p>
        </p:txBody>
      </p:sp>
      <p:sp>
        <p:nvSpPr>
          <p:cNvPr id="8" name="Content Placeholder 7">
            <a:extLst>
              <a:ext uri="{FF2B5EF4-FFF2-40B4-BE49-F238E27FC236}">
                <a16:creationId xmlns:a16="http://schemas.microsoft.com/office/drawing/2014/main" id="{F1C14CFB-C999-304F-BAE8-0114F13A937D}"/>
              </a:ext>
            </a:extLst>
          </p:cNvPr>
          <p:cNvSpPr>
            <a:spLocks noGrp="1"/>
          </p:cNvSpPr>
          <p:nvPr>
            <p:ph sz="half" idx="1"/>
          </p:nvPr>
        </p:nvSpPr>
        <p:spPr/>
        <p:txBody>
          <a:bodyPr>
            <a:normAutofit fontScale="85000" lnSpcReduction="10000"/>
          </a:bodyPr>
          <a:lstStyle/>
          <a:p>
            <a:r>
              <a:rPr lang="en-US" dirty="0"/>
              <a:t>line chart clutter makes analysis tasks difficult</a:t>
            </a:r>
          </a:p>
        </p:txBody>
      </p:sp>
      <p:sp>
        <p:nvSpPr>
          <p:cNvPr id="4" name="Content Placeholder 3">
            <a:extLst>
              <a:ext uri="{FF2B5EF4-FFF2-40B4-BE49-F238E27FC236}">
                <a16:creationId xmlns:a16="http://schemas.microsoft.com/office/drawing/2014/main" id="{EB321666-77E9-674E-8ACD-05991A481342}"/>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50990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24C9527A-9F2C-D94B-8604-B0594EC96C67}"/>
              </a:ext>
            </a:extLst>
          </p:cNvPr>
          <p:cNvPicPr>
            <a:picLocks noChangeAspect="1"/>
          </p:cNvPicPr>
          <p:nvPr/>
        </p:nvPicPr>
        <p:blipFill rotWithShape="1">
          <a:blip r:embed="rId3"/>
          <a:srcRect t="75544" r="33043"/>
          <a:stretch/>
        </p:blipFill>
        <p:spPr>
          <a:xfrm>
            <a:off x="3034722" y="5279252"/>
            <a:ext cx="6122555" cy="1430791"/>
          </a:xfrm>
          <a:prstGeom prst="rect">
            <a:avLst/>
          </a:prstGeom>
        </p:spPr>
      </p:pic>
      <p:pic>
        <p:nvPicPr>
          <p:cNvPr id="11" name="Content Placeholder 3">
            <a:extLst>
              <a:ext uri="{FF2B5EF4-FFF2-40B4-BE49-F238E27FC236}">
                <a16:creationId xmlns:a16="http://schemas.microsoft.com/office/drawing/2014/main" id="{4878D02E-202F-BC40-A13D-0115455571C5}"/>
              </a:ext>
            </a:extLst>
          </p:cNvPr>
          <p:cNvPicPr>
            <a:picLocks noChangeAspect="1"/>
          </p:cNvPicPr>
          <p:nvPr/>
        </p:nvPicPr>
        <p:blipFill rotWithShape="1">
          <a:blip r:embed="rId3"/>
          <a:srcRect b="25285"/>
          <a:stretch/>
        </p:blipFill>
        <p:spPr>
          <a:xfrm>
            <a:off x="1397000" y="984250"/>
            <a:ext cx="9144000" cy="4371109"/>
          </a:xfrm>
          <a:prstGeom prst="rect">
            <a:avLst/>
          </a:prstGeom>
        </p:spPr>
      </p:pic>
      <p:sp>
        <p:nvSpPr>
          <p:cNvPr id="9" name="Content Placeholder 8">
            <a:extLst>
              <a:ext uri="{FF2B5EF4-FFF2-40B4-BE49-F238E27FC236}">
                <a16:creationId xmlns:a16="http://schemas.microsoft.com/office/drawing/2014/main" id="{63C95D53-F485-9048-AA40-61C0DE5A2AFF}"/>
              </a:ext>
            </a:extLst>
          </p:cNvPr>
          <p:cNvSpPr>
            <a:spLocks noGrp="1"/>
          </p:cNvSpPr>
          <p:nvPr>
            <p:ph sz="half" idx="1"/>
          </p:nvPr>
        </p:nvSpPr>
        <p:spPr/>
        <p:txBody>
          <a:bodyPr/>
          <a:lstStyle/>
          <a:p>
            <a:r>
              <a:rPr lang="en-US" dirty="0"/>
              <a:t>Line Smoothing Can Help!</a:t>
            </a:r>
          </a:p>
        </p:txBody>
      </p:sp>
      <p:sp>
        <p:nvSpPr>
          <p:cNvPr id="12" name="Content Placeholder 11">
            <a:extLst>
              <a:ext uri="{FF2B5EF4-FFF2-40B4-BE49-F238E27FC236}">
                <a16:creationId xmlns:a16="http://schemas.microsoft.com/office/drawing/2014/main" id="{C55DF8D9-7ADF-4A4D-9D49-EA023CFB937E}"/>
              </a:ext>
            </a:extLst>
          </p:cNvPr>
          <p:cNvSpPr>
            <a:spLocks noGrp="1"/>
          </p:cNvSpPr>
          <p:nvPr>
            <p:ph sz="half" idx="10"/>
          </p:nvPr>
        </p:nvSpPr>
        <p:spPr/>
        <p:txBody>
          <a:bodyPr/>
          <a:lstStyle/>
          <a:p>
            <a:endParaRPr lang="en-US"/>
          </a:p>
        </p:txBody>
      </p:sp>
      <p:sp>
        <p:nvSpPr>
          <p:cNvPr id="2" name="Title 1"/>
          <p:cNvSpPr>
            <a:spLocks noGrp="1"/>
          </p:cNvSpPr>
          <p:nvPr>
            <p:ph type="title" idx="4294967295"/>
          </p:nvPr>
        </p:nvSpPr>
        <p:spPr>
          <a:xfrm>
            <a:off x="0" y="63500"/>
            <a:ext cx="11938000" cy="1841500"/>
          </a:xfrm>
        </p:spPr>
        <p:txBody>
          <a:bodyPr>
            <a:normAutofit fontScale="90000"/>
          </a:bodyPr>
          <a:lstStyle/>
          <a:p>
            <a:pPr algn="ctr"/>
            <a:br>
              <a:rPr lang="en-US" altLang="en-US" sz="3000" dirty="0"/>
            </a:br>
            <a:br>
              <a:rPr lang="en-US" altLang="en-US" sz="3000" dirty="0"/>
            </a:br>
            <a:br>
              <a:rPr lang="en-US" altLang="en-US" sz="3000" dirty="0"/>
            </a:br>
            <a:br>
              <a:rPr lang="en-US" altLang="en-US" sz="3000" dirty="0"/>
            </a:br>
            <a:br>
              <a:rPr lang="en-US" altLang="en-US" sz="3000" dirty="0"/>
            </a:br>
            <a:br>
              <a:rPr lang="en-US" altLang="en-US" dirty="0"/>
            </a:br>
            <a:endParaRPr lang="en-US" dirty="0"/>
          </a:p>
        </p:txBody>
      </p:sp>
    </p:spTree>
    <p:extLst>
      <p:ext uri="{BB962C8B-B14F-4D97-AF65-F5344CB8AC3E}">
        <p14:creationId xmlns:p14="http://schemas.microsoft.com/office/powerpoint/2010/main" val="138075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46625FB3-941C-4342-80DB-E2647BBD2116}"/>
              </a:ext>
            </a:extLst>
          </p:cNvPr>
          <p:cNvPicPr>
            <a:picLocks noChangeAspect="1"/>
          </p:cNvPicPr>
          <p:nvPr/>
        </p:nvPicPr>
        <p:blipFill>
          <a:blip r:embed="rId3"/>
          <a:stretch>
            <a:fillRect/>
          </a:stretch>
        </p:blipFill>
        <p:spPr>
          <a:xfrm>
            <a:off x="1136749" y="1171242"/>
            <a:ext cx="9918501" cy="4890265"/>
          </a:xfrm>
          <a:prstGeom prst="rect">
            <a:avLst/>
          </a:prstGeom>
        </p:spPr>
      </p:pic>
      <p:sp>
        <p:nvSpPr>
          <p:cNvPr id="20" name="TextBox 19">
            <a:extLst>
              <a:ext uri="{FF2B5EF4-FFF2-40B4-BE49-F238E27FC236}">
                <a16:creationId xmlns:a16="http://schemas.microsoft.com/office/drawing/2014/main" id="{9C79465F-9E8A-B34F-9131-15ADB5513682}"/>
              </a:ext>
            </a:extLst>
          </p:cNvPr>
          <p:cNvSpPr txBox="1"/>
          <p:nvPr/>
        </p:nvSpPr>
        <p:spPr>
          <a:xfrm>
            <a:off x="0" y="6035662"/>
            <a:ext cx="12192000"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Nunito" pitchFamily="2" charset="77"/>
              </a:rPr>
              <a:t>EEG</a:t>
            </a:r>
            <a:r>
              <a:rPr lang="en-US" sz="1200" dirty="0">
                <a:solidFill>
                  <a:schemeClr val="tx1">
                    <a:lumMod val="65000"/>
                    <a:lumOff val="35000"/>
                  </a:schemeClr>
                </a:solidFill>
                <a:latin typeface="Nunito" pitchFamily="2" charset="77"/>
              </a:rPr>
              <a:t> data</a:t>
            </a:r>
          </a:p>
        </p:txBody>
      </p:sp>
      <p:sp>
        <p:nvSpPr>
          <p:cNvPr id="12" name="Rectangle 11">
            <a:extLst>
              <a:ext uri="{FF2B5EF4-FFF2-40B4-BE49-F238E27FC236}">
                <a16:creationId xmlns:a16="http://schemas.microsoft.com/office/drawing/2014/main" id="{13F40DBD-D85F-154A-9975-1278E0E6D508}"/>
              </a:ext>
            </a:extLst>
          </p:cNvPr>
          <p:cNvSpPr/>
          <p:nvPr/>
        </p:nvSpPr>
        <p:spPr>
          <a:xfrm>
            <a:off x="9752116" y="5243966"/>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705A68-5FB9-6C4A-BFB4-5A667CE0CA1D}"/>
              </a:ext>
            </a:extLst>
          </p:cNvPr>
          <p:cNvSpPr/>
          <p:nvPr/>
        </p:nvSpPr>
        <p:spPr>
          <a:xfrm>
            <a:off x="9725571" y="5510486"/>
            <a:ext cx="243068" cy="2430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334AF3-594B-4649-91E1-AC2676C9C83D}"/>
              </a:ext>
            </a:extLst>
          </p:cNvPr>
          <p:cNvSpPr txBox="1"/>
          <p:nvPr/>
        </p:nvSpPr>
        <p:spPr>
          <a:xfrm>
            <a:off x="9968639" y="5474788"/>
            <a:ext cx="1945512" cy="307777"/>
          </a:xfrm>
          <a:prstGeom prst="rect">
            <a:avLst/>
          </a:prstGeom>
          <a:noFill/>
        </p:spPr>
        <p:txBody>
          <a:bodyPr wrap="square" rtlCol="0">
            <a:spAutoFit/>
          </a:bodyPr>
          <a:lstStyle/>
          <a:p>
            <a:r>
              <a:rPr lang="en-US" sz="1400" dirty="0">
                <a:latin typeface="Nunito" pitchFamily="2" charset="77"/>
              </a:rPr>
              <a:t>Uniform Subsampling</a:t>
            </a:r>
          </a:p>
        </p:txBody>
      </p:sp>
      <p:sp>
        <p:nvSpPr>
          <p:cNvPr id="17" name="Rectangle 16">
            <a:extLst>
              <a:ext uri="{FF2B5EF4-FFF2-40B4-BE49-F238E27FC236}">
                <a16:creationId xmlns:a16="http://schemas.microsoft.com/office/drawing/2014/main" id="{834E7FAC-4B58-EA4B-B8D5-E05F6A85C907}"/>
              </a:ext>
            </a:extLst>
          </p:cNvPr>
          <p:cNvSpPr/>
          <p:nvPr/>
        </p:nvSpPr>
        <p:spPr>
          <a:xfrm>
            <a:off x="9725571" y="5177092"/>
            <a:ext cx="243068" cy="243068"/>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87F8F40-E1CF-064E-B17B-0A1BC599C904}"/>
              </a:ext>
            </a:extLst>
          </p:cNvPr>
          <p:cNvSpPr txBox="1"/>
          <p:nvPr/>
        </p:nvSpPr>
        <p:spPr>
          <a:xfrm>
            <a:off x="9968639" y="5148081"/>
            <a:ext cx="1945512" cy="307777"/>
          </a:xfrm>
          <a:prstGeom prst="rect">
            <a:avLst/>
          </a:prstGeom>
          <a:noFill/>
        </p:spPr>
        <p:txBody>
          <a:bodyPr wrap="square" rtlCol="0">
            <a:spAutoFit/>
          </a:bodyPr>
          <a:lstStyle/>
          <a:p>
            <a:r>
              <a:rPr lang="en-US" sz="1400" dirty="0">
                <a:latin typeface="Nunito" pitchFamily="2" charset="77"/>
              </a:rPr>
              <a:t>Original Line</a:t>
            </a:r>
          </a:p>
        </p:txBody>
      </p:sp>
      <p:sp>
        <p:nvSpPr>
          <p:cNvPr id="2" name="Content Placeholder 1">
            <a:extLst>
              <a:ext uri="{FF2B5EF4-FFF2-40B4-BE49-F238E27FC236}">
                <a16:creationId xmlns:a16="http://schemas.microsoft.com/office/drawing/2014/main" id="{E0A3691C-3B8D-DD4B-91CE-981D66089B6E}"/>
              </a:ext>
            </a:extLst>
          </p:cNvPr>
          <p:cNvSpPr>
            <a:spLocks noGrp="1"/>
          </p:cNvSpPr>
          <p:nvPr>
            <p:ph sz="half" idx="1"/>
          </p:nvPr>
        </p:nvSpPr>
        <p:spPr/>
        <p:txBody>
          <a:bodyPr/>
          <a:lstStyle/>
          <a:p>
            <a:r>
              <a:rPr lang="en-US" dirty="0"/>
              <a:t>Line Smoothing Can Help?</a:t>
            </a:r>
          </a:p>
        </p:txBody>
      </p:sp>
      <p:sp>
        <p:nvSpPr>
          <p:cNvPr id="3" name="Content Placeholder 2">
            <a:extLst>
              <a:ext uri="{FF2B5EF4-FFF2-40B4-BE49-F238E27FC236}">
                <a16:creationId xmlns:a16="http://schemas.microsoft.com/office/drawing/2014/main" id="{D82D5D1B-18BE-8A41-938A-A0F5F83E96C4}"/>
              </a:ext>
            </a:extLst>
          </p:cNvPr>
          <p:cNvSpPr>
            <a:spLocks noGrp="1"/>
          </p:cNvSpPr>
          <p:nvPr>
            <p:ph sz="half" idx="10"/>
          </p:nvPr>
        </p:nvSpPr>
        <p:spPr/>
        <p:txBody>
          <a:bodyPr/>
          <a:lstStyle/>
          <a:p>
            <a:endParaRPr lang="en-US" dirty="0"/>
          </a:p>
          <a:p>
            <a:endParaRPr lang="en-US" dirty="0"/>
          </a:p>
        </p:txBody>
      </p:sp>
      <p:sp>
        <p:nvSpPr>
          <p:cNvPr id="16" name="Content Placeholder 2">
            <a:extLst>
              <a:ext uri="{FF2B5EF4-FFF2-40B4-BE49-F238E27FC236}">
                <a16:creationId xmlns:a16="http://schemas.microsoft.com/office/drawing/2014/main" id="{7A41BB0A-2D45-CF48-83F6-1CFEE86D37A6}"/>
              </a:ext>
            </a:extLst>
          </p:cNvPr>
          <p:cNvSpPr txBox="1">
            <a:spLocks/>
          </p:cNvSpPr>
          <p:nvPr/>
        </p:nvSpPr>
        <p:spPr>
          <a:xfrm>
            <a:off x="2608118" y="5305071"/>
            <a:ext cx="6975765" cy="490711"/>
          </a:xfrm>
          <a:prstGeom prst="rect">
            <a:avLst/>
          </a:prstGeom>
          <a:ln w="31750">
            <a:solidFill>
              <a:schemeClr val="accent2"/>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sz="2000" b="1" dirty="0">
                <a:latin typeface="Nunito" pitchFamily="2" charset="77"/>
              </a:rPr>
              <a:t>What are the values of the most prominent peaks in the dataset? </a:t>
            </a:r>
          </a:p>
        </p:txBody>
      </p:sp>
    </p:spTree>
    <p:extLst>
      <p:ext uri="{BB962C8B-B14F-4D97-AF65-F5344CB8AC3E}">
        <p14:creationId xmlns:p14="http://schemas.microsoft.com/office/powerpoint/2010/main" val="2839655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Content Placeholder 3">
            <a:extLst>
              <a:ext uri="{FF2B5EF4-FFF2-40B4-BE49-F238E27FC236}">
                <a16:creationId xmlns:a16="http://schemas.microsoft.com/office/drawing/2014/main" id="{CD99C3F9-6C85-E343-8F04-840D3FAF44CC}"/>
              </a:ext>
            </a:extLst>
          </p:cNvPr>
          <p:cNvPicPr>
            <a:picLocks noChangeAspect="1"/>
          </p:cNvPicPr>
          <p:nvPr/>
        </p:nvPicPr>
        <p:blipFill rotWithShape="1">
          <a:blip r:embed="rId3"/>
          <a:srcRect t="75544" r="33043"/>
          <a:stretch/>
        </p:blipFill>
        <p:spPr>
          <a:xfrm>
            <a:off x="3034722" y="5279252"/>
            <a:ext cx="6122555" cy="1430791"/>
          </a:xfrm>
          <a:prstGeom prst="rect">
            <a:avLst/>
          </a:prstGeom>
        </p:spPr>
      </p:pic>
      <p:pic>
        <p:nvPicPr>
          <p:cNvPr id="40" name="Content Placeholder 3">
            <a:extLst>
              <a:ext uri="{FF2B5EF4-FFF2-40B4-BE49-F238E27FC236}">
                <a16:creationId xmlns:a16="http://schemas.microsoft.com/office/drawing/2014/main" id="{FAFE89F0-5AD5-7C48-95A5-53DC39E895FD}"/>
              </a:ext>
            </a:extLst>
          </p:cNvPr>
          <p:cNvPicPr>
            <a:picLocks noChangeAspect="1"/>
          </p:cNvPicPr>
          <p:nvPr/>
        </p:nvPicPr>
        <p:blipFill rotWithShape="1">
          <a:blip r:embed="rId3"/>
          <a:srcRect b="25285"/>
          <a:stretch/>
        </p:blipFill>
        <p:spPr>
          <a:xfrm>
            <a:off x="1397000" y="984250"/>
            <a:ext cx="9144000" cy="4371109"/>
          </a:xfrm>
          <a:prstGeom prst="rect">
            <a:avLst/>
          </a:prstGeom>
        </p:spPr>
      </p:pic>
      <p:sp>
        <p:nvSpPr>
          <p:cNvPr id="12" name="Rectangle 11">
            <a:extLst>
              <a:ext uri="{FF2B5EF4-FFF2-40B4-BE49-F238E27FC236}">
                <a16:creationId xmlns:a16="http://schemas.microsoft.com/office/drawing/2014/main" id="{13F40DBD-D85F-154A-9975-1278E0E6D508}"/>
              </a:ext>
            </a:extLst>
          </p:cNvPr>
          <p:cNvSpPr/>
          <p:nvPr/>
        </p:nvSpPr>
        <p:spPr>
          <a:xfrm>
            <a:off x="10307701" y="78521"/>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FD63801-E2CB-2341-9FE7-38ABD0FDEA68}"/>
              </a:ext>
            </a:extLst>
          </p:cNvPr>
          <p:cNvSpPr/>
          <p:nvPr/>
        </p:nvSpPr>
        <p:spPr>
          <a:xfrm>
            <a:off x="962526" y="753979"/>
            <a:ext cx="9992875" cy="61040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61BEF4-A073-9648-9393-2B05038B53F9}"/>
              </a:ext>
            </a:extLst>
          </p:cNvPr>
          <p:cNvSpPr txBox="1"/>
          <p:nvPr/>
        </p:nvSpPr>
        <p:spPr>
          <a:xfrm>
            <a:off x="3368113" y="2551837"/>
            <a:ext cx="5455775" cy="1754326"/>
          </a:xfrm>
          <a:prstGeom prst="rect">
            <a:avLst/>
          </a:prstGeom>
          <a:solidFill>
            <a:schemeClr val="bg1">
              <a:alpha val="83742"/>
            </a:schemeClr>
          </a:solidFill>
          <a:ln w="12700">
            <a:solidFill>
              <a:schemeClr val="tx1"/>
            </a:solidFill>
          </a:ln>
        </p:spPr>
        <p:txBody>
          <a:bodyPr wrap="square">
            <a:spAutoFit/>
          </a:bodyPr>
          <a:lstStyle/>
          <a:p>
            <a:pPr algn="ctr"/>
            <a:r>
              <a:rPr lang="en-US" sz="3600" dirty="0">
                <a:latin typeface="Nunito" pitchFamily="2" charset="77"/>
              </a:rPr>
              <a:t>Many Popular Smoothing Techniques Don’t Consider Critical Points!</a:t>
            </a:r>
          </a:p>
        </p:txBody>
      </p:sp>
    </p:spTree>
    <p:extLst>
      <p:ext uri="{BB962C8B-B14F-4D97-AF65-F5344CB8AC3E}">
        <p14:creationId xmlns:p14="http://schemas.microsoft.com/office/powerpoint/2010/main" val="297609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3">
            <a:extLst>
              <a:ext uri="{FF2B5EF4-FFF2-40B4-BE49-F238E27FC236}">
                <a16:creationId xmlns:a16="http://schemas.microsoft.com/office/drawing/2014/main" id="{A60A3E4C-54D6-BD44-9864-24A1037958F4}"/>
              </a:ext>
            </a:extLst>
          </p:cNvPr>
          <p:cNvGraphicFramePr>
            <a:graphicFrameLocks noChangeAspect="1"/>
          </p:cNvGraphicFramePr>
          <p:nvPr/>
        </p:nvGraphicFramePr>
        <p:xfrm>
          <a:off x="4775974" y="121940"/>
          <a:ext cx="3753911" cy="2510501"/>
        </p:xfrm>
        <a:graphic>
          <a:graphicData uri="http://schemas.openxmlformats.org/presentationml/2006/ole">
            <mc:AlternateContent xmlns:mc="http://schemas.openxmlformats.org/markup-compatibility/2006">
              <mc:Choice xmlns:v="urn:schemas-microsoft-com:vml" Requires="v">
                <p:oleObj name="Acrobat Document" r:id="rId3" imgW="4660900" imgH="3124200" progId="AcroExch.Document.DC">
                  <p:embed/>
                </p:oleObj>
              </mc:Choice>
              <mc:Fallback>
                <p:oleObj name="Acrobat Document" r:id="rId3" imgW="4660900" imgH="3124200" progId="AcroExch.Document.DC">
                  <p:embed/>
                  <p:pic>
                    <p:nvPicPr>
                      <p:cNvPr id="17" name="Object 3">
                        <a:extLst>
                          <a:ext uri="{FF2B5EF4-FFF2-40B4-BE49-F238E27FC236}">
                            <a16:creationId xmlns:a16="http://schemas.microsoft.com/office/drawing/2014/main" id="{A60A3E4C-54D6-BD44-9864-24A103795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974" y="121940"/>
                        <a:ext cx="3753911" cy="2510501"/>
                      </a:xfrm>
                      <a:prstGeom prst="rect">
                        <a:avLst/>
                      </a:prstGeom>
                      <a:noFill/>
                      <a:ln>
                        <a:noFill/>
                      </a:ln>
                    </p:spPr>
                  </p:pic>
                </p:oleObj>
              </mc:Fallback>
            </mc:AlternateContent>
          </a:graphicData>
        </a:graphic>
      </p:graphicFrame>
      <p:pic>
        <p:nvPicPr>
          <p:cNvPr id="15" name="Picture 11">
            <a:extLst>
              <a:ext uri="{FF2B5EF4-FFF2-40B4-BE49-F238E27FC236}">
                <a16:creationId xmlns:a16="http://schemas.microsoft.com/office/drawing/2014/main" id="{A1081197-BD71-BE4E-B95C-19FBEC32BCD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902959">
            <a:off x="9314889" y="527254"/>
            <a:ext cx="2821062" cy="182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11">
            <a:extLst>
              <a:ext uri="{FF2B5EF4-FFF2-40B4-BE49-F238E27FC236}">
                <a16:creationId xmlns:a16="http://schemas.microsoft.com/office/drawing/2014/main" id="{37AE81F0-029F-D948-AFFD-6F8DA008AC6C}"/>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2371" t="5576" r="23867" b="23478"/>
          <a:stretch/>
        </p:blipFill>
        <p:spPr>
          <a:xfrm>
            <a:off x="152558" y="-174318"/>
            <a:ext cx="2270076" cy="2282369"/>
          </a:xfrm>
          <a:prstGeom prst="rect">
            <a:avLst/>
          </a:prstGeom>
        </p:spPr>
      </p:pic>
      <p:pic>
        <p:nvPicPr>
          <p:cNvPr id="7" name="Content Placeholder 10">
            <a:extLst>
              <a:ext uri="{FF2B5EF4-FFF2-40B4-BE49-F238E27FC236}">
                <a16:creationId xmlns:a16="http://schemas.microsoft.com/office/drawing/2014/main" id="{06BFDF08-BCBC-B74D-8745-9B20018A7FED}"/>
              </a:ext>
            </a:extLst>
          </p:cNvPr>
          <p:cNvPicPr>
            <a:picLocks noChangeAspect="1"/>
          </p:cNvPicPr>
          <p:nvPr/>
        </p:nvPicPr>
        <p:blipFill rotWithShape="1">
          <a:blip r:embed="rId7">
            <a:extLst>
              <a:ext uri="{28A0092B-C50C-407E-A947-70E740481C1C}">
                <a14:useLocalDpi xmlns:a14="http://schemas.microsoft.com/office/drawing/2010/main"/>
              </a:ext>
            </a:extLst>
          </a:blip>
          <a:srcRect l="27840" t="32166" r="42363" b="38038"/>
          <a:stretch/>
        </p:blipFill>
        <p:spPr>
          <a:xfrm>
            <a:off x="2565104" y="867926"/>
            <a:ext cx="1463040" cy="975337"/>
          </a:xfrm>
          <a:prstGeom prst="rect">
            <a:avLst/>
          </a:prstGeom>
        </p:spPr>
      </p:pic>
      <p:sp>
        <p:nvSpPr>
          <p:cNvPr id="5" name="TextBox 4">
            <a:extLst>
              <a:ext uri="{FF2B5EF4-FFF2-40B4-BE49-F238E27FC236}">
                <a16:creationId xmlns:a16="http://schemas.microsoft.com/office/drawing/2014/main" id="{8C2662A8-91CD-6749-860D-A80F9E6B98C9}"/>
              </a:ext>
            </a:extLst>
          </p:cNvPr>
          <p:cNvSpPr txBox="1"/>
          <p:nvPr/>
        </p:nvSpPr>
        <p:spPr>
          <a:xfrm>
            <a:off x="2249970" y="67999"/>
            <a:ext cx="1943629" cy="830997"/>
          </a:xfrm>
          <a:prstGeom prst="rect">
            <a:avLst/>
          </a:prstGeom>
          <a:solidFill>
            <a:schemeClr val="bg1">
              <a:alpha val="80000"/>
            </a:schemeClr>
          </a:solidFill>
        </p:spPr>
        <p:txBody>
          <a:bodyPr wrap="square" rtlCol="0">
            <a:spAutoFit/>
          </a:bodyPr>
          <a:lstStyle/>
          <a:p>
            <a:pPr algn="r"/>
            <a:r>
              <a:rPr lang="en-US" sz="2400" dirty="0">
                <a:solidFill>
                  <a:srgbClr val="C00000"/>
                </a:solidFill>
                <a:latin typeface="Nunito" pitchFamily="2" charset="77"/>
              </a:rPr>
              <a:t>Scalar Field Visualization</a:t>
            </a:r>
          </a:p>
        </p:txBody>
      </p:sp>
      <p:sp>
        <p:nvSpPr>
          <p:cNvPr id="18" name="TextBox 17">
            <a:extLst>
              <a:ext uri="{FF2B5EF4-FFF2-40B4-BE49-F238E27FC236}">
                <a16:creationId xmlns:a16="http://schemas.microsoft.com/office/drawing/2014/main" id="{B496371A-CE5C-B347-BCD3-446E77D1111A}"/>
              </a:ext>
            </a:extLst>
          </p:cNvPr>
          <p:cNvSpPr txBox="1"/>
          <p:nvPr/>
        </p:nvSpPr>
        <p:spPr>
          <a:xfrm>
            <a:off x="6790108" y="67998"/>
            <a:ext cx="2036577" cy="830997"/>
          </a:xfrm>
          <a:prstGeom prst="rect">
            <a:avLst/>
          </a:prstGeom>
          <a:solidFill>
            <a:schemeClr val="bg1">
              <a:alpha val="80000"/>
            </a:schemeClr>
          </a:solidFill>
        </p:spPr>
        <p:txBody>
          <a:bodyPr wrap="square" rtlCol="0">
            <a:spAutoFit/>
          </a:bodyPr>
          <a:lstStyle/>
          <a:p>
            <a:pPr algn="r"/>
            <a:r>
              <a:rPr lang="en-US" sz="2400" dirty="0">
                <a:solidFill>
                  <a:srgbClr val="41719C"/>
                </a:solidFill>
                <a:latin typeface="Nunito" pitchFamily="2" charset="77"/>
              </a:rPr>
              <a:t>Visualization Design</a:t>
            </a:r>
          </a:p>
        </p:txBody>
      </p:sp>
      <p:sp>
        <p:nvSpPr>
          <p:cNvPr id="20" name="TextBox 19">
            <a:extLst>
              <a:ext uri="{FF2B5EF4-FFF2-40B4-BE49-F238E27FC236}">
                <a16:creationId xmlns:a16="http://schemas.microsoft.com/office/drawing/2014/main" id="{7CE36ADF-C481-BF45-9863-4DF8CFE6616E}"/>
              </a:ext>
            </a:extLst>
          </p:cNvPr>
          <p:cNvSpPr txBox="1"/>
          <p:nvPr/>
        </p:nvSpPr>
        <p:spPr>
          <a:xfrm>
            <a:off x="10193496" y="51667"/>
            <a:ext cx="1971214" cy="830997"/>
          </a:xfrm>
          <a:prstGeom prst="rect">
            <a:avLst/>
          </a:prstGeom>
          <a:solidFill>
            <a:schemeClr val="bg1">
              <a:alpha val="80000"/>
            </a:schemeClr>
          </a:solidFill>
        </p:spPr>
        <p:txBody>
          <a:bodyPr wrap="square" rtlCol="0">
            <a:spAutoFit/>
          </a:bodyPr>
          <a:lstStyle/>
          <a:p>
            <a:pPr algn="r"/>
            <a:r>
              <a:rPr lang="en-US" sz="2400" dirty="0">
                <a:solidFill>
                  <a:srgbClr val="41719C"/>
                </a:solidFill>
                <a:latin typeface="Nunito" pitchFamily="2" charset="77"/>
              </a:rPr>
              <a:t>Graph Visualization</a:t>
            </a:r>
          </a:p>
        </p:txBody>
      </p:sp>
      <p:pic>
        <p:nvPicPr>
          <p:cNvPr id="26" name="Picture 6" descr="http://www.cspaul.com/publications/teasers/Burton.2013.CinC.png">
            <a:extLst>
              <a:ext uri="{FF2B5EF4-FFF2-40B4-BE49-F238E27FC236}">
                <a16:creationId xmlns:a16="http://schemas.microsoft.com/office/drawing/2014/main" id="{0690EA7E-09A5-D540-ADA4-48A896605BAC}"/>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7054" r="16129"/>
          <a:stretch/>
        </p:blipFill>
        <p:spPr bwMode="auto">
          <a:xfrm>
            <a:off x="2457042" y="3077314"/>
            <a:ext cx="1584000" cy="1280160"/>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F65CD83-FB05-9A46-94CA-660BFDB3126A}"/>
              </a:ext>
            </a:extLst>
          </p:cNvPr>
          <p:cNvSpPr txBox="1"/>
          <p:nvPr/>
        </p:nvSpPr>
        <p:spPr>
          <a:xfrm>
            <a:off x="2249970" y="2113837"/>
            <a:ext cx="1943629" cy="830997"/>
          </a:xfrm>
          <a:prstGeom prst="rect">
            <a:avLst/>
          </a:prstGeom>
          <a:solidFill>
            <a:schemeClr val="bg1">
              <a:alpha val="80000"/>
            </a:schemeClr>
          </a:solidFill>
        </p:spPr>
        <p:txBody>
          <a:bodyPr wrap="square" rtlCol="0">
            <a:spAutoFit/>
          </a:bodyPr>
          <a:lstStyle/>
          <a:p>
            <a:pPr algn="r"/>
            <a:r>
              <a:rPr lang="en-US" sz="2400" dirty="0">
                <a:solidFill>
                  <a:srgbClr val="C00000"/>
                </a:solidFill>
                <a:latin typeface="Nunito" pitchFamily="2" charset="77"/>
              </a:rPr>
              <a:t>Uncertainty Visualization</a:t>
            </a:r>
          </a:p>
        </p:txBody>
      </p:sp>
      <p:grpSp>
        <p:nvGrpSpPr>
          <p:cNvPr id="4" name="Group 3">
            <a:extLst>
              <a:ext uri="{FF2B5EF4-FFF2-40B4-BE49-F238E27FC236}">
                <a16:creationId xmlns:a16="http://schemas.microsoft.com/office/drawing/2014/main" id="{6AAEEA67-3A80-4947-AF50-92D68C1C9DD7}"/>
              </a:ext>
            </a:extLst>
          </p:cNvPr>
          <p:cNvGrpSpPr>
            <a:grpSpLocks noChangeAspect="1"/>
          </p:cNvGrpSpPr>
          <p:nvPr/>
        </p:nvGrpSpPr>
        <p:grpSpPr>
          <a:xfrm>
            <a:off x="7898584" y="2870124"/>
            <a:ext cx="4266125" cy="1642574"/>
            <a:chOff x="7266153" y="3022528"/>
            <a:chExt cx="4898556" cy="1886077"/>
          </a:xfrm>
        </p:grpSpPr>
        <p:pic>
          <p:nvPicPr>
            <p:cNvPr id="27" name="Picture 22" descr="http://www.cspaul.com/publications/teasers/Rosen.2013.EV.png">
              <a:extLst>
                <a:ext uri="{FF2B5EF4-FFF2-40B4-BE49-F238E27FC236}">
                  <a16:creationId xmlns:a16="http://schemas.microsoft.com/office/drawing/2014/main" id="{CC4B137C-6234-1B40-A31E-4AB9AF559D2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4509"/>
            <a:stretch/>
          </p:blipFill>
          <p:spPr bwMode="auto">
            <a:xfrm>
              <a:off x="10501594" y="3029604"/>
              <a:ext cx="1656233" cy="1854053"/>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4" descr="http://www.cspaul.com/publications/teasers/Rosen.2012.Patent.jpg">
              <a:extLst>
                <a:ext uri="{FF2B5EF4-FFF2-40B4-BE49-F238E27FC236}">
                  <a16:creationId xmlns:a16="http://schemas.microsoft.com/office/drawing/2014/main" id="{831BB8CE-2FC3-8343-9EA5-E83885D1ED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5715" y="3037478"/>
              <a:ext cx="3244728" cy="1871127"/>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EFB6AE8-C54F-5747-AFF9-54E79B64CA63}"/>
                </a:ext>
              </a:extLst>
            </p:cNvPr>
            <p:cNvSpPr txBox="1"/>
            <p:nvPr/>
          </p:nvSpPr>
          <p:spPr>
            <a:xfrm>
              <a:off x="7266153" y="3052612"/>
              <a:ext cx="2373793" cy="934613"/>
            </a:xfrm>
            <a:prstGeom prst="rect">
              <a:avLst/>
            </a:prstGeom>
            <a:solidFill>
              <a:schemeClr val="bg1">
                <a:alpha val="80000"/>
              </a:schemeClr>
            </a:solidFill>
          </p:spPr>
          <p:txBody>
            <a:bodyPr wrap="square" rtlCol="0">
              <a:spAutoFit/>
            </a:bodyPr>
            <a:lstStyle/>
            <a:p>
              <a:pPr algn="r"/>
              <a:r>
                <a:rPr lang="en-US" sz="2400" dirty="0">
                  <a:solidFill>
                    <a:srgbClr val="41719C"/>
                  </a:solidFill>
                  <a:latin typeface="Nunito" pitchFamily="2" charset="77"/>
                </a:rPr>
                <a:t>Software Visualization</a:t>
              </a:r>
            </a:p>
          </p:txBody>
        </p:sp>
        <p:sp>
          <p:nvSpPr>
            <p:cNvPr id="32" name="Rectangle 31">
              <a:extLst>
                <a:ext uri="{FF2B5EF4-FFF2-40B4-BE49-F238E27FC236}">
                  <a16:creationId xmlns:a16="http://schemas.microsoft.com/office/drawing/2014/main" id="{7B45A788-B6F1-9B43-9ACC-E772338EB0F7}"/>
                </a:ext>
              </a:extLst>
            </p:cNvPr>
            <p:cNvSpPr/>
            <p:nvPr/>
          </p:nvSpPr>
          <p:spPr>
            <a:xfrm>
              <a:off x="7343981" y="3022528"/>
              <a:ext cx="4820728" cy="1871127"/>
            </a:xfrm>
            <a:prstGeom prst="rect">
              <a:avLst/>
            </a:prstGeom>
            <a:noFill/>
            <a:ln w="635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8" descr="http://www.cspaul.com/publications/teasers/Rosen.2013.VMLS.png">
            <a:extLst>
              <a:ext uri="{FF2B5EF4-FFF2-40B4-BE49-F238E27FC236}">
                <a16:creationId xmlns:a16="http://schemas.microsoft.com/office/drawing/2014/main" id="{E51BC401-3E3A-3445-A629-962D2A787A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067" y="2182634"/>
            <a:ext cx="2151519" cy="158351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10" descr="http://www.cspaul.com/publications/teasers/Potter.2011.UQSC.jpg">
            <a:extLst>
              <a:ext uri="{FF2B5EF4-FFF2-40B4-BE49-F238E27FC236}">
                <a16:creationId xmlns:a16="http://schemas.microsoft.com/office/drawing/2014/main" id="{A6ACFA1C-5DC6-8E4B-A38C-3C10B45FD108}"/>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53092"/>
          <a:stretch/>
        </p:blipFill>
        <p:spPr bwMode="auto">
          <a:xfrm rot="1692467">
            <a:off x="769413" y="3183497"/>
            <a:ext cx="1229401" cy="13716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277B913-B1DB-2A42-8B65-E5B7615430EC}"/>
              </a:ext>
            </a:extLst>
          </p:cNvPr>
          <p:cNvSpPr/>
          <p:nvPr/>
        </p:nvSpPr>
        <p:spPr>
          <a:xfrm>
            <a:off x="34171" y="28196"/>
            <a:ext cx="4175911" cy="1912625"/>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1202729-C2BA-4841-8D01-4D3342D5B8D7}"/>
              </a:ext>
            </a:extLst>
          </p:cNvPr>
          <p:cNvSpPr/>
          <p:nvPr/>
        </p:nvSpPr>
        <p:spPr>
          <a:xfrm>
            <a:off x="34171" y="2074034"/>
            <a:ext cx="4175911" cy="2330437"/>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8ED26A8-B255-9742-B994-7782777787A6}"/>
              </a:ext>
            </a:extLst>
          </p:cNvPr>
          <p:cNvGrpSpPr>
            <a:grpSpLocks noChangeAspect="1"/>
          </p:cNvGrpSpPr>
          <p:nvPr/>
        </p:nvGrpSpPr>
        <p:grpSpPr>
          <a:xfrm>
            <a:off x="7964285" y="4661459"/>
            <a:ext cx="4198345" cy="2162694"/>
            <a:chOff x="7753795" y="4563258"/>
            <a:chExt cx="4410914" cy="2272194"/>
          </a:xfrm>
        </p:grpSpPr>
        <p:sp>
          <p:nvSpPr>
            <p:cNvPr id="37" name="Rectangle 36">
              <a:extLst>
                <a:ext uri="{FF2B5EF4-FFF2-40B4-BE49-F238E27FC236}">
                  <a16:creationId xmlns:a16="http://schemas.microsoft.com/office/drawing/2014/main" id="{8E28B986-7BB3-1F44-A6A5-A02F760F47E8}"/>
                </a:ext>
              </a:extLst>
            </p:cNvPr>
            <p:cNvSpPr>
              <a:spLocks noChangeAspect="1"/>
            </p:cNvSpPr>
            <p:nvPr/>
          </p:nvSpPr>
          <p:spPr>
            <a:xfrm>
              <a:off x="7753795" y="4563258"/>
              <a:ext cx="4410914" cy="2272194"/>
            </a:xfrm>
            <a:prstGeom prst="rect">
              <a:avLst/>
            </a:prstGeom>
            <a:solidFill>
              <a:schemeClr val="bg1"/>
            </a:solidFill>
            <a:ln w="635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Diagram, map&#10;&#10;Description automatically generated">
              <a:extLst>
                <a:ext uri="{FF2B5EF4-FFF2-40B4-BE49-F238E27FC236}">
                  <a16:creationId xmlns:a16="http://schemas.microsoft.com/office/drawing/2014/main" id="{A940144C-89FE-7C45-931F-2BFC5184C2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85435" y="5556231"/>
              <a:ext cx="1837238" cy="1200329"/>
            </a:xfrm>
            <a:prstGeom prst="rect">
              <a:avLst/>
            </a:prstGeom>
          </p:spPr>
        </p:pic>
        <p:pic>
          <p:nvPicPr>
            <p:cNvPr id="38" name="Picture 37" descr="Logo, icon&#10;&#10;Description automatically generated">
              <a:extLst>
                <a:ext uri="{FF2B5EF4-FFF2-40B4-BE49-F238E27FC236}">
                  <a16:creationId xmlns:a16="http://schemas.microsoft.com/office/drawing/2014/main" id="{FCD3883C-E377-0A49-8772-004407BE90FF}"/>
                </a:ext>
              </a:extLst>
            </p:cNvPr>
            <p:cNvPicPr>
              <a:picLocks noChangeAspect="1"/>
            </p:cNvPicPr>
            <p:nvPr/>
          </p:nvPicPr>
          <p:blipFill rotWithShape="1">
            <a:blip r:embed="rId14">
              <a:extLst>
                <a:ext uri="{28A0092B-C50C-407E-A947-70E740481C1C}">
                  <a14:useLocalDpi xmlns:a14="http://schemas.microsoft.com/office/drawing/2010/main" val="0"/>
                </a:ext>
              </a:extLst>
            </a:blip>
            <a:srcRect l="3301" t="3509" r="2994" b="5893"/>
            <a:stretch/>
          </p:blipFill>
          <p:spPr>
            <a:xfrm>
              <a:off x="7864825" y="4709593"/>
              <a:ext cx="1169784" cy="2011681"/>
            </a:xfrm>
            <a:prstGeom prst="rect">
              <a:avLst/>
            </a:prstGeom>
          </p:spPr>
        </p:pic>
        <p:pic>
          <p:nvPicPr>
            <p:cNvPr id="39" name="Picture 38" descr="Graphical user interface, text, application&#10;&#10;Description automatically generated">
              <a:extLst>
                <a:ext uri="{FF2B5EF4-FFF2-40B4-BE49-F238E27FC236}">
                  <a16:creationId xmlns:a16="http://schemas.microsoft.com/office/drawing/2014/main" id="{6B83639B-616D-644C-8D1E-7DF68C70F032}"/>
                </a:ext>
              </a:extLst>
            </p:cNvPr>
            <p:cNvPicPr>
              <a:picLocks noChangeAspect="1"/>
            </p:cNvPicPr>
            <p:nvPr/>
          </p:nvPicPr>
          <p:blipFill rotWithShape="1">
            <a:blip r:embed="rId15">
              <a:extLst>
                <a:ext uri="{28A0092B-C50C-407E-A947-70E740481C1C}">
                  <a14:useLocalDpi xmlns:a14="http://schemas.microsoft.com/office/drawing/2010/main" val="0"/>
                </a:ext>
              </a:extLst>
            </a:blip>
            <a:srcRect t="3646"/>
            <a:stretch/>
          </p:blipFill>
          <p:spPr>
            <a:xfrm>
              <a:off x="9073123" y="4696089"/>
              <a:ext cx="1173798" cy="2011681"/>
            </a:xfrm>
            <a:prstGeom prst="rect">
              <a:avLst/>
            </a:prstGeom>
          </p:spPr>
        </p:pic>
        <p:sp>
          <p:nvSpPr>
            <p:cNvPr id="34" name="TextBox 33">
              <a:extLst>
                <a:ext uri="{FF2B5EF4-FFF2-40B4-BE49-F238E27FC236}">
                  <a16:creationId xmlns:a16="http://schemas.microsoft.com/office/drawing/2014/main" id="{9D262D04-6386-334E-943A-64ABA1CE0F36}"/>
                </a:ext>
              </a:extLst>
            </p:cNvPr>
            <p:cNvSpPr txBox="1"/>
            <p:nvPr/>
          </p:nvSpPr>
          <p:spPr>
            <a:xfrm>
              <a:off x="9961122" y="4622260"/>
              <a:ext cx="2156838" cy="1261103"/>
            </a:xfrm>
            <a:prstGeom prst="rect">
              <a:avLst/>
            </a:prstGeom>
            <a:solidFill>
              <a:schemeClr val="bg1">
                <a:alpha val="80000"/>
              </a:schemeClr>
            </a:solidFill>
          </p:spPr>
          <p:txBody>
            <a:bodyPr wrap="square" rtlCol="0">
              <a:spAutoFit/>
            </a:bodyPr>
            <a:lstStyle/>
            <a:p>
              <a:pPr algn="r"/>
              <a:r>
                <a:rPr lang="en-US" sz="2400" dirty="0">
                  <a:solidFill>
                    <a:srgbClr val="41719C"/>
                  </a:solidFill>
                  <a:latin typeface="Nunito" pitchFamily="2" charset="77"/>
                </a:rPr>
                <a:t>Air Quality and Asthma Management</a:t>
              </a:r>
            </a:p>
          </p:txBody>
        </p:sp>
      </p:grpSp>
      <p:pic>
        <p:nvPicPr>
          <p:cNvPr id="16" name="Content Placeholder 3">
            <a:extLst>
              <a:ext uri="{FF2B5EF4-FFF2-40B4-BE49-F238E27FC236}">
                <a16:creationId xmlns:a16="http://schemas.microsoft.com/office/drawing/2014/main" id="{7240BE46-3C5D-E04B-9CF0-79D3F999C553}"/>
              </a:ext>
            </a:extLst>
          </p:cNvPr>
          <p:cNvPicPr>
            <a:picLocks noChangeAspect="1"/>
          </p:cNvPicPr>
          <p:nvPr/>
        </p:nvPicPr>
        <p:blipFill>
          <a:blip r:embed="rId16"/>
          <a:stretch>
            <a:fillRect/>
          </a:stretch>
        </p:blipFill>
        <p:spPr>
          <a:xfrm>
            <a:off x="4712301" y="1373496"/>
            <a:ext cx="2558202" cy="1245329"/>
          </a:xfrm>
          <a:prstGeom prst="rect">
            <a:avLst/>
          </a:prstGeom>
        </p:spPr>
      </p:pic>
      <p:sp>
        <p:nvSpPr>
          <p:cNvPr id="43" name="Rectangle 42">
            <a:extLst>
              <a:ext uri="{FF2B5EF4-FFF2-40B4-BE49-F238E27FC236}">
                <a16:creationId xmlns:a16="http://schemas.microsoft.com/office/drawing/2014/main" id="{10573116-326A-C440-8C54-583CB8F2AF12}"/>
              </a:ext>
            </a:extLst>
          </p:cNvPr>
          <p:cNvSpPr/>
          <p:nvPr/>
        </p:nvSpPr>
        <p:spPr>
          <a:xfrm>
            <a:off x="9006502" y="28605"/>
            <a:ext cx="3158207" cy="2671646"/>
          </a:xfrm>
          <a:prstGeom prst="rect">
            <a:avLst/>
          </a:prstGeom>
          <a:noFill/>
          <a:ln w="635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6840CC-70E8-684A-8BDD-38C63EF2EA08}"/>
              </a:ext>
            </a:extLst>
          </p:cNvPr>
          <p:cNvSpPr/>
          <p:nvPr/>
        </p:nvSpPr>
        <p:spPr>
          <a:xfrm>
            <a:off x="4436767" y="28196"/>
            <a:ext cx="4389917" cy="2687295"/>
          </a:xfrm>
          <a:prstGeom prst="rect">
            <a:avLst/>
          </a:prstGeom>
          <a:noFill/>
          <a:ln w="635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descr="http://www.cspaul.com/publications/teasers/Skraba.2014.PV.png">
            <a:extLst>
              <a:ext uri="{FF2B5EF4-FFF2-40B4-BE49-F238E27FC236}">
                <a16:creationId xmlns:a16="http://schemas.microsoft.com/office/drawing/2014/main" id="{D0370A18-6915-3F4F-9E37-5A5FCE360F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0321" y="4788664"/>
            <a:ext cx="2157802" cy="1251527"/>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4" descr="http://www.cspaul.com/publications/teasers/Wang.2013.EV.png">
            <a:extLst>
              <a:ext uri="{FF2B5EF4-FFF2-40B4-BE49-F238E27FC236}">
                <a16:creationId xmlns:a16="http://schemas.microsoft.com/office/drawing/2014/main" id="{B9C26D02-FD1B-9B46-B714-0449314746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1533" y="5011703"/>
            <a:ext cx="2193636" cy="1737360"/>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D2379E8-2804-6C4A-9043-7D90ECB7A11E}"/>
              </a:ext>
            </a:extLst>
          </p:cNvPr>
          <p:cNvSpPr txBox="1"/>
          <p:nvPr/>
        </p:nvSpPr>
        <p:spPr>
          <a:xfrm>
            <a:off x="99356" y="5947778"/>
            <a:ext cx="1931114" cy="830997"/>
          </a:xfrm>
          <a:prstGeom prst="rect">
            <a:avLst/>
          </a:prstGeom>
          <a:solidFill>
            <a:schemeClr val="bg1">
              <a:alpha val="80000"/>
            </a:schemeClr>
          </a:solidFill>
        </p:spPr>
        <p:txBody>
          <a:bodyPr wrap="square" rtlCol="0">
            <a:spAutoFit/>
          </a:bodyPr>
          <a:lstStyle/>
          <a:p>
            <a:r>
              <a:rPr lang="en-US" sz="2400" dirty="0">
                <a:solidFill>
                  <a:srgbClr val="C00000"/>
                </a:solidFill>
                <a:latin typeface="Nunito" pitchFamily="2" charset="77"/>
              </a:rPr>
              <a:t>Vector Field Visualization</a:t>
            </a:r>
          </a:p>
        </p:txBody>
      </p:sp>
      <p:pic>
        <p:nvPicPr>
          <p:cNvPr id="48" name="Picture 47">
            <a:extLst>
              <a:ext uri="{FF2B5EF4-FFF2-40B4-BE49-F238E27FC236}">
                <a16:creationId xmlns:a16="http://schemas.microsoft.com/office/drawing/2014/main" id="{4819A28A-7676-894E-A160-58061F08E8F1}"/>
              </a:ext>
            </a:extLst>
          </p:cNvPr>
          <p:cNvPicPr>
            <a:picLocks noChangeAspect="1"/>
          </p:cNvPicPr>
          <p:nvPr/>
        </p:nvPicPr>
        <p:blipFill rotWithShape="1">
          <a:blip r:embed="rId1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0312"/>
          <a:stretch/>
        </p:blipFill>
        <p:spPr>
          <a:xfrm>
            <a:off x="2325611" y="4415289"/>
            <a:ext cx="2807738" cy="2455476"/>
          </a:xfrm>
          <a:prstGeom prst="rect">
            <a:avLst/>
          </a:prstGeom>
          <a:effectLst>
            <a:softEdge rad="203200"/>
          </a:effectLst>
        </p:spPr>
      </p:pic>
      <p:sp>
        <p:nvSpPr>
          <p:cNvPr id="49" name="L-Shape 48">
            <a:extLst>
              <a:ext uri="{FF2B5EF4-FFF2-40B4-BE49-F238E27FC236}">
                <a16:creationId xmlns:a16="http://schemas.microsoft.com/office/drawing/2014/main" id="{6C2CA552-2454-EC4F-8036-6AA6B0C3C704}"/>
              </a:ext>
            </a:extLst>
          </p:cNvPr>
          <p:cNvSpPr/>
          <p:nvPr/>
        </p:nvSpPr>
        <p:spPr>
          <a:xfrm flipH="1">
            <a:off x="34172" y="4550753"/>
            <a:ext cx="7739626" cy="2287255"/>
          </a:xfrm>
          <a:custGeom>
            <a:avLst/>
            <a:gdLst>
              <a:gd name="connsiteX0" fmla="*/ 0 w 7046898"/>
              <a:gd name="connsiteY0" fmla="*/ 0 h 2755770"/>
              <a:gd name="connsiteX1" fmla="*/ 2678719 w 7046898"/>
              <a:gd name="connsiteY1" fmla="*/ 0 h 2755770"/>
              <a:gd name="connsiteX2" fmla="*/ 2678719 w 7046898"/>
              <a:gd name="connsiteY2" fmla="*/ 482370 h 2755770"/>
              <a:gd name="connsiteX3" fmla="*/ 7046898 w 7046898"/>
              <a:gd name="connsiteY3" fmla="*/ 482370 h 2755770"/>
              <a:gd name="connsiteX4" fmla="*/ 7046898 w 7046898"/>
              <a:gd name="connsiteY4" fmla="*/ 2755770 h 2755770"/>
              <a:gd name="connsiteX5" fmla="*/ 0 w 7046898"/>
              <a:gd name="connsiteY5" fmla="*/ 2755770 h 2755770"/>
              <a:gd name="connsiteX6" fmla="*/ 0 w 7046898"/>
              <a:gd name="connsiteY6" fmla="*/ 0 h 2755770"/>
              <a:gd name="connsiteX0" fmla="*/ 0 w 7046898"/>
              <a:gd name="connsiteY0" fmla="*/ 0 h 2755770"/>
              <a:gd name="connsiteX1" fmla="*/ 2678719 w 7046898"/>
              <a:gd name="connsiteY1" fmla="*/ 0 h 2755770"/>
              <a:gd name="connsiteX2" fmla="*/ 2844973 w 7046898"/>
              <a:gd name="connsiteY2" fmla="*/ 496225 h 2755770"/>
              <a:gd name="connsiteX3" fmla="*/ 7046898 w 7046898"/>
              <a:gd name="connsiteY3" fmla="*/ 482370 h 2755770"/>
              <a:gd name="connsiteX4" fmla="*/ 7046898 w 7046898"/>
              <a:gd name="connsiteY4" fmla="*/ 2755770 h 2755770"/>
              <a:gd name="connsiteX5" fmla="*/ 0 w 7046898"/>
              <a:gd name="connsiteY5" fmla="*/ 2755770 h 2755770"/>
              <a:gd name="connsiteX6" fmla="*/ 0 w 7046898"/>
              <a:gd name="connsiteY6" fmla="*/ 0 h 2755770"/>
              <a:gd name="connsiteX0" fmla="*/ 0 w 7046898"/>
              <a:gd name="connsiteY0" fmla="*/ 0 h 2755770"/>
              <a:gd name="connsiteX1" fmla="*/ 2858828 w 7046898"/>
              <a:gd name="connsiteY1" fmla="*/ 969818 h 2755770"/>
              <a:gd name="connsiteX2" fmla="*/ 2844973 w 7046898"/>
              <a:gd name="connsiteY2" fmla="*/ 496225 h 2755770"/>
              <a:gd name="connsiteX3" fmla="*/ 7046898 w 7046898"/>
              <a:gd name="connsiteY3" fmla="*/ 482370 h 2755770"/>
              <a:gd name="connsiteX4" fmla="*/ 7046898 w 7046898"/>
              <a:gd name="connsiteY4" fmla="*/ 2755770 h 2755770"/>
              <a:gd name="connsiteX5" fmla="*/ 0 w 7046898"/>
              <a:gd name="connsiteY5" fmla="*/ 2755770 h 2755770"/>
              <a:gd name="connsiteX6" fmla="*/ 0 w 7046898"/>
              <a:gd name="connsiteY6" fmla="*/ 0 h 2755770"/>
              <a:gd name="connsiteX0" fmla="*/ 0 w 7684207"/>
              <a:gd name="connsiteY0" fmla="*/ 279630 h 2273400"/>
              <a:gd name="connsiteX1" fmla="*/ 3496137 w 7684207"/>
              <a:gd name="connsiteY1" fmla="*/ 487448 h 2273400"/>
              <a:gd name="connsiteX2" fmla="*/ 3482282 w 7684207"/>
              <a:gd name="connsiteY2" fmla="*/ 13855 h 2273400"/>
              <a:gd name="connsiteX3" fmla="*/ 7684207 w 7684207"/>
              <a:gd name="connsiteY3" fmla="*/ 0 h 2273400"/>
              <a:gd name="connsiteX4" fmla="*/ 7684207 w 7684207"/>
              <a:gd name="connsiteY4" fmla="*/ 2273400 h 2273400"/>
              <a:gd name="connsiteX5" fmla="*/ 637309 w 7684207"/>
              <a:gd name="connsiteY5" fmla="*/ 2273400 h 2273400"/>
              <a:gd name="connsiteX6" fmla="*/ 0 w 7684207"/>
              <a:gd name="connsiteY6" fmla="*/ 279630 h 2273400"/>
              <a:gd name="connsiteX0" fmla="*/ 0 w 7684207"/>
              <a:gd name="connsiteY0" fmla="*/ 279630 h 2287255"/>
              <a:gd name="connsiteX1" fmla="*/ 3496137 w 7684207"/>
              <a:gd name="connsiteY1" fmla="*/ 487448 h 2287255"/>
              <a:gd name="connsiteX2" fmla="*/ 3482282 w 7684207"/>
              <a:gd name="connsiteY2" fmla="*/ 13855 h 2287255"/>
              <a:gd name="connsiteX3" fmla="*/ 7684207 w 7684207"/>
              <a:gd name="connsiteY3" fmla="*/ 0 h 2287255"/>
              <a:gd name="connsiteX4" fmla="*/ 7684207 w 7684207"/>
              <a:gd name="connsiteY4" fmla="*/ 2273400 h 2287255"/>
              <a:gd name="connsiteX5" fmla="*/ 0 w 7684207"/>
              <a:gd name="connsiteY5" fmla="*/ 2287255 h 2287255"/>
              <a:gd name="connsiteX6" fmla="*/ 0 w 7684207"/>
              <a:gd name="connsiteY6" fmla="*/ 279630 h 2287255"/>
              <a:gd name="connsiteX0" fmla="*/ 0 w 7739626"/>
              <a:gd name="connsiteY0" fmla="*/ 307339 h 2287255"/>
              <a:gd name="connsiteX1" fmla="*/ 3551556 w 7739626"/>
              <a:gd name="connsiteY1" fmla="*/ 487448 h 2287255"/>
              <a:gd name="connsiteX2" fmla="*/ 3537701 w 7739626"/>
              <a:gd name="connsiteY2" fmla="*/ 13855 h 2287255"/>
              <a:gd name="connsiteX3" fmla="*/ 7739626 w 7739626"/>
              <a:gd name="connsiteY3" fmla="*/ 0 h 2287255"/>
              <a:gd name="connsiteX4" fmla="*/ 7739626 w 7739626"/>
              <a:gd name="connsiteY4" fmla="*/ 2273400 h 2287255"/>
              <a:gd name="connsiteX5" fmla="*/ 55419 w 7739626"/>
              <a:gd name="connsiteY5" fmla="*/ 2287255 h 2287255"/>
              <a:gd name="connsiteX6" fmla="*/ 0 w 7739626"/>
              <a:gd name="connsiteY6" fmla="*/ 307339 h 2287255"/>
              <a:gd name="connsiteX0" fmla="*/ 0 w 7739626"/>
              <a:gd name="connsiteY0" fmla="*/ 307339 h 2287255"/>
              <a:gd name="connsiteX1" fmla="*/ 3551556 w 7739626"/>
              <a:gd name="connsiteY1" fmla="*/ 487448 h 2287255"/>
              <a:gd name="connsiteX2" fmla="*/ 3537701 w 7739626"/>
              <a:gd name="connsiteY2" fmla="*/ 13855 h 2287255"/>
              <a:gd name="connsiteX3" fmla="*/ 7739626 w 7739626"/>
              <a:gd name="connsiteY3" fmla="*/ 0 h 2287255"/>
              <a:gd name="connsiteX4" fmla="*/ 7739626 w 7739626"/>
              <a:gd name="connsiteY4" fmla="*/ 2273400 h 2287255"/>
              <a:gd name="connsiteX5" fmla="*/ 27710 w 7739626"/>
              <a:gd name="connsiteY5" fmla="*/ 2287255 h 2287255"/>
              <a:gd name="connsiteX6" fmla="*/ 0 w 7739626"/>
              <a:gd name="connsiteY6" fmla="*/ 307339 h 2287255"/>
              <a:gd name="connsiteX0" fmla="*/ 0 w 7739626"/>
              <a:gd name="connsiteY0" fmla="*/ 307339 h 2287255"/>
              <a:gd name="connsiteX1" fmla="*/ 3551556 w 7739626"/>
              <a:gd name="connsiteY1" fmla="*/ 335048 h 2287255"/>
              <a:gd name="connsiteX2" fmla="*/ 3537701 w 7739626"/>
              <a:gd name="connsiteY2" fmla="*/ 13855 h 2287255"/>
              <a:gd name="connsiteX3" fmla="*/ 7739626 w 7739626"/>
              <a:gd name="connsiteY3" fmla="*/ 0 h 2287255"/>
              <a:gd name="connsiteX4" fmla="*/ 7739626 w 7739626"/>
              <a:gd name="connsiteY4" fmla="*/ 2273400 h 2287255"/>
              <a:gd name="connsiteX5" fmla="*/ 27710 w 7739626"/>
              <a:gd name="connsiteY5" fmla="*/ 2287255 h 2287255"/>
              <a:gd name="connsiteX6" fmla="*/ 0 w 7739626"/>
              <a:gd name="connsiteY6" fmla="*/ 307339 h 2287255"/>
              <a:gd name="connsiteX0" fmla="*/ 0 w 7739626"/>
              <a:gd name="connsiteY0" fmla="*/ 335047 h 2314963"/>
              <a:gd name="connsiteX1" fmla="*/ 3551556 w 7739626"/>
              <a:gd name="connsiteY1" fmla="*/ 362756 h 2314963"/>
              <a:gd name="connsiteX2" fmla="*/ 3565410 w 7739626"/>
              <a:gd name="connsiteY2" fmla="*/ 0 h 2314963"/>
              <a:gd name="connsiteX3" fmla="*/ 7739626 w 7739626"/>
              <a:gd name="connsiteY3" fmla="*/ 27708 h 2314963"/>
              <a:gd name="connsiteX4" fmla="*/ 7739626 w 7739626"/>
              <a:gd name="connsiteY4" fmla="*/ 2301108 h 2314963"/>
              <a:gd name="connsiteX5" fmla="*/ 27710 w 7739626"/>
              <a:gd name="connsiteY5" fmla="*/ 2314963 h 2314963"/>
              <a:gd name="connsiteX6" fmla="*/ 0 w 7739626"/>
              <a:gd name="connsiteY6" fmla="*/ 335047 h 2314963"/>
              <a:gd name="connsiteX0" fmla="*/ 0 w 7739626"/>
              <a:gd name="connsiteY0" fmla="*/ 307339 h 2287255"/>
              <a:gd name="connsiteX1" fmla="*/ 3551556 w 7739626"/>
              <a:gd name="connsiteY1" fmla="*/ 335048 h 2287255"/>
              <a:gd name="connsiteX2" fmla="*/ 3579265 w 7739626"/>
              <a:gd name="connsiteY2" fmla="*/ 13855 h 2287255"/>
              <a:gd name="connsiteX3" fmla="*/ 7739626 w 7739626"/>
              <a:gd name="connsiteY3" fmla="*/ 0 h 2287255"/>
              <a:gd name="connsiteX4" fmla="*/ 7739626 w 7739626"/>
              <a:gd name="connsiteY4" fmla="*/ 2273400 h 2287255"/>
              <a:gd name="connsiteX5" fmla="*/ 27710 w 7739626"/>
              <a:gd name="connsiteY5" fmla="*/ 2287255 h 2287255"/>
              <a:gd name="connsiteX6" fmla="*/ 0 w 7739626"/>
              <a:gd name="connsiteY6" fmla="*/ 307339 h 2287255"/>
              <a:gd name="connsiteX0" fmla="*/ 0 w 7739626"/>
              <a:gd name="connsiteY0" fmla="*/ 321193 h 2301109"/>
              <a:gd name="connsiteX1" fmla="*/ 3551556 w 7739626"/>
              <a:gd name="connsiteY1" fmla="*/ 348902 h 2301109"/>
              <a:gd name="connsiteX2" fmla="*/ 3579265 w 7739626"/>
              <a:gd name="connsiteY2" fmla="*/ 0 h 2301109"/>
              <a:gd name="connsiteX3" fmla="*/ 7739626 w 7739626"/>
              <a:gd name="connsiteY3" fmla="*/ 13854 h 2301109"/>
              <a:gd name="connsiteX4" fmla="*/ 7739626 w 7739626"/>
              <a:gd name="connsiteY4" fmla="*/ 2287254 h 2301109"/>
              <a:gd name="connsiteX5" fmla="*/ 27710 w 7739626"/>
              <a:gd name="connsiteY5" fmla="*/ 2301109 h 2301109"/>
              <a:gd name="connsiteX6" fmla="*/ 0 w 7739626"/>
              <a:gd name="connsiteY6" fmla="*/ 321193 h 2301109"/>
              <a:gd name="connsiteX0" fmla="*/ 0 w 7739626"/>
              <a:gd name="connsiteY0" fmla="*/ 307339 h 2287255"/>
              <a:gd name="connsiteX1" fmla="*/ 3551556 w 7739626"/>
              <a:gd name="connsiteY1" fmla="*/ 335048 h 2287255"/>
              <a:gd name="connsiteX2" fmla="*/ 3579265 w 7739626"/>
              <a:gd name="connsiteY2" fmla="*/ 13855 h 2287255"/>
              <a:gd name="connsiteX3" fmla="*/ 7739626 w 7739626"/>
              <a:gd name="connsiteY3" fmla="*/ 0 h 2287255"/>
              <a:gd name="connsiteX4" fmla="*/ 7739626 w 7739626"/>
              <a:gd name="connsiteY4" fmla="*/ 2273400 h 2287255"/>
              <a:gd name="connsiteX5" fmla="*/ 27710 w 7739626"/>
              <a:gd name="connsiteY5" fmla="*/ 2287255 h 2287255"/>
              <a:gd name="connsiteX6" fmla="*/ 0 w 7739626"/>
              <a:gd name="connsiteY6" fmla="*/ 307339 h 2287255"/>
              <a:gd name="connsiteX0" fmla="*/ 0 w 7739626"/>
              <a:gd name="connsiteY0" fmla="*/ 307339 h 2287255"/>
              <a:gd name="connsiteX1" fmla="*/ 3551556 w 7739626"/>
              <a:gd name="connsiteY1" fmla="*/ 335048 h 2287255"/>
              <a:gd name="connsiteX2" fmla="*/ 3579265 w 7739626"/>
              <a:gd name="connsiteY2" fmla="*/ 0 h 2287255"/>
              <a:gd name="connsiteX3" fmla="*/ 7739626 w 7739626"/>
              <a:gd name="connsiteY3" fmla="*/ 0 h 2287255"/>
              <a:gd name="connsiteX4" fmla="*/ 7739626 w 7739626"/>
              <a:gd name="connsiteY4" fmla="*/ 2273400 h 2287255"/>
              <a:gd name="connsiteX5" fmla="*/ 27710 w 7739626"/>
              <a:gd name="connsiteY5" fmla="*/ 2287255 h 2287255"/>
              <a:gd name="connsiteX6" fmla="*/ 0 w 7739626"/>
              <a:gd name="connsiteY6" fmla="*/ 307339 h 2287255"/>
              <a:gd name="connsiteX0" fmla="*/ 0 w 7739626"/>
              <a:gd name="connsiteY0" fmla="*/ 307339 h 2287255"/>
              <a:gd name="connsiteX1" fmla="*/ 3579265 w 7739626"/>
              <a:gd name="connsiteY1" fmla="*/ 293484 h 2287255"/>
              <a:gd name="connsiteX2" fmla="*/ 3579265 w 7739626"/>
              <a:gd name="connsiteY2" fmla="*/ 0 h 2287255"/>
              <a:gd name="connsiteX3" fmla="*/ 7739626 w 7739626"/>
              <a:gd name="connsiteY3" fmla="*/ 0 h 2287255"/>
              <a:gd name="connsiteX4" fmla="*/ 7739626 w 7739626"/>
              <a:gd name="connsiteY4" fmla="*/ 2273400 h 2287255"/>
              <a:gd name="connsiteX5" fmla="*/ 27710 w 7739626"/>
              <a:gd name="connsiteY5" fmla="*/ 2287255 h 2287255"/>
              <a:gd name="connsiteX6" fmla="*/ 0 w 7739626"/>
              <a:gd name="connsiteY6" fmla="*/ 307339 h 2287255"/>
              <a:gd name="connsiteX0" fmla="*/ 0 w 7739626"/>
              <a:gd name="connsiteY0" fmla="*/ 307339 h 2287255"/>
              <a:gd name="connsiteX1" fmla="*/ 3579265 w 7739626"/>
              <a:gd name="connsiteY1" fmla="*/ 376611 h 2287255"/>
              <a:gd name="connsiteX2" fmla="*/ 3579265 w 7739626"/>
              <a:gd name="connsiteY2" fmla="*/ 0 h 2287255"/>
              <a:gd name="connsiteX3" fmla="*/ 7739626 w 7739626"/>
              <a:gd name="connsiteY3" fmla="*/ 0 h 2287255"/>
              <a:gd name="connsiteX4" fmla="*/ 7739626 w 7739626"/>
              <a:gd name="connsiteY4" fmla="*/ 2273400 h 2287255"/>
              <a:gd name="connsiteX5" fmla="*/ 27710 w 7739626"/>
              <a:gd name="connsiteY5" fmla="*/ 2287255 h 2287255"/>
              <a:gd name="connsiteX6" fmla="*/ 0 w 7739626"/>
              <a:gd name="connsiteY6" fmla="*/ 307339 h 2287255"/>
              <a:gd name="connsiteX0" fmla="*/ 0 w 7725771"/>
              <a:gd name="connsiteY0" fmla="*/ 348903 h 2287255"/>
              <a:gd name="connsiteX1" fmla="*/ 3565410 w 7725771"/>
              <a:gd name="connsiteY1" fmla="*/ 376611 h 2287255"/>
              <a:gd name="connsiteX2" fmla="*/ 3565410 w 7725771"/>
              <a:gd name="connsiteY2" fmla="*/ 0 h 2287255"/>
              <a:gd name="connsiteX3" fmla="*/ 7725771 w 7725771"/>
              <a:gd name="connsiteY3" fmla="*/ 0 h 2287255"/>
              <a:gd name="connsiteX4" fmla="*/ 7725771 w 7725771"/>
              <a:gd name="connsiteY4" fmla="*/ 2273400 h 2287255"/>
              <a:gd name="connsiteX5" fmla="*/ 13855 w 7725771"/>
              <a:gd name="connsiteY5" fmla="*/ 2287255 h 2287255"/>
              <a:gd name="connsiteX6" fmla="*/ 0 w 7725771"/>
              <a:gd name="connsiteY6" fmla="*/ 348903 h 2287255"/>
              <a:gd name="connsiteX0" fmla="*/ 0 w 7739626"/>
              <a:gd name="connsiteY0" fmla="*/ 376612 h 2287255"/>
              <a:gd name="connsiteX1" fmla="*/ 3579265 w 7739626"/>
              <a:gd name="connsiteY1" fmla="*/ 376611 h 2287255"/>
              <a:gd name="connsiteX2" fmla="*/ 3579265 w 7739626"/>
              <a:gd name="connsiteY2" fmla="*/ 0 h 2287255"/>
              <a:gd name="connsiteX3" fmla="*/ 7739626 w 7739626"/>
              <a:gd name="connsiteY3" fmla="*/ 0 h 2287255"/>
              <a:gd name="connsiteX4" fmla="*/ 7739626 w 7739626"/>
              <a:gd name="connsiteY4" fmla="*/ 2273400 h 2287255"/>
              <a:gd name="connsiteX5" fmla="*/ 27710 w 7739626"/>
              <a:gd name="connsiteY5" fmla="*/ 2287255 h 2287255"/>
              <a:gd name="connsiteX6" fmla="*/ 0 w 7739626"/>
              <a:gd name="connsiteY6" fmla="*/ 376612 h 2287255"/>
              <a:gd name="connsiteX0" fmla="*/ 0 w 7739626"/>
              <a:gd name="connsiteY0" fmla="*/ 376612 h 2287255"/>
              <a:gd name="connsiteX1" fmla="*/ 3579265 w 7739626"/>
              <a:gd name="connsiteY1" fmla="*/ 376611 h 2287255"/>
              <a:gd name="connsiteX2" fmla="*/ 3579265 w 7739626"/>
              <a:gd name="connsiteY2" fmla="*/ 0 h 2287255"/>
              <a:gd name="connsiteX3" fmla="*/ 7739626 w 7739626"/>
              <a:gd name="connsiteY3" fmla="*/ 0 h 2287255"/>
              <a:gd name="connsiteX4" fmla="*/ 7739626 w 7739626"/>
              <a:gd name="connsiteY4" fmla="*/ 2273400 h 2287255"/>
              <a:gd name="connsiteX5" fmla="*/ 13855 w 7739626"/>
              <a:gd name="connsiteY5" fmla="*/ 2287255 h 2287255"/>
              <a:gd name="connsiteX6" fmla="*/ 0 w 7739626"/>
              <a:gd name="connsiteY6" fmla="*/ 376612 h 228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9626" h="2287255">
                <a:moveTo>
                  <a:pt x="0" y="376612"/>
                </a:moveTo>
                <a:lnTo>
                  <a:pt x="3579265" y="376611"/>
                </a:lnTo>
                <a:lnTo>
                  <a:pt x="3579265" y="0"/>
                </a:lnTo>
                <a:lnTo>
                  <a:pt x="7739626" y="0"/>
                </a:lnTo>
                <a:lnTo>
                  <a:pt x="7739626" y="2273400"/>
                </a:lnTo>
                <a:lnTo>
                  <a:pt x="13855" y="2287255"/>
                </a:lnTo>
                <a:cubicBezTo>
                  <a:pt x="9237" y="1641138"/>
                  <a:pt x="4618" y="1022729"/>
                  <a:pt x="0" y="376612"/>
                </a:cubicBezTo>
                <a:close/>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Chart&#10;&#10;Description automatically generated with medium confidence">
            <a:extLst>
              <a:ext uri="{FF2B5EF4-FFF2-40B4-BE49-F238E27FC236}">
                <a16:creationId xmlns:a16="http://schemas.microsoft.com/office/drawing/2014/main" id="{0F4EB555-AE3E-6E41-A7CE-5695BD9D791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31518" y="2973936"/>
            <a:ext cx="2795930" cy="1703770"/>
          </a:xfrm>
          <a:prstGeom prst="rect">
            <a:avLst/>
          </a:prstGeom>
        </p:spPr>
      </p:pic>
      <p:sp>
        <p:nvSpPr>
          <p:cNvPr id="41" name="TextBox 40">
            <a:extLst>
              <a:ext uri="{FF2B5EF4-FFF2-40B4-BE49-F238E27FC236}">
                <a16:creationId xmlns:a16="http://schemas.microsoft.com/office/drawing/2014/main" id="{F74DF375-084A-CC44-A8B9-58A0779D0FBC}"/>
              </a:ext>
            </a:extLst>
          </p:cNvPr>
          <p:cNvSpPr txBox="1"/>
          <p:nvPr/>
        </p:nvSpPr>
        <p:spPr>
          <a:xfrm>
            <a:off x="4438479" y="2916065"/>
            <a:ext cx="1958399" cy="830997"/>
          </a:xfrm>
          <a:prstGeom prst="rect">
            <a:avLst/>
          </a:prstGeom>
          <a:solidFill>
            <a:schemeClr val="bg1">
              <a:alpha val="80000"/>
            </a:schemeClr>
          </a:solidFill>
        </p:spPr>
        <p:txBody>
          <a:bodyPr wrap="square" rtlCol="0">
            <a:spAutoFit/>
          </a:bodyPr>
          <a:lstStyle/>
          <a:p>
            <a:r>
              <a:rPr lang="en-US" sz="2400" dirty="0">
                <a:solidFill>
                  <a:srgbClr val="C00000"/>
                </a:solidFill>
                <a:latin typeface="Nunito" pitchFamily="2" charset="77"/>
              </a:rPr>
              <a:t>Visualization</a:t>
            </a:r>
          </a:p>
          <a:p>
            <a:r>
              <a:rPr lang="en-US" sz="2400" dirty="0">
                <a:solidFill>
                  <a:srgbClr val="C00000"/>
                </a:solidFill>
                <a:latin typeface="Nunito" pitchFamily="2" charset="77"/>
              </a:rPr>
              <a:t>Education</a:t>
            </a:r>
          </a:p>
        </p:txBody>
      </p:sp>
      <p:sp>
        <p:nvSpPr>
          <p:cNvPr id="42" name="Rectangle 41">
            <a:extLst>
              <a:ext uri="{FF2B5EF4-FFF2-40B4-BE49-F238E27FC236}">
                <a16:creationId xmlns:a16="http://schemas.microsoft.com/office/drawing/2014/main" id="{B134889C-1B95-9545-BB90-122ABE13F4D0}"/>
              </a:ext>
            </a:extLst>
          </p:cNvPr>
          <p:cNvSpPr>
            <a:spLocks noChangeAspect="1"/>
          </p:cNvSpPr>
          <p:nvPr/>
        </p:nvSpPr>
        <p:spPr>
          <a:xfrm>
            <a:off x="4436767" y="2863316"/>
            <a:ext cx="3349334" cy="1869153"/>
          </a:xfrm>
          <a:prstGeom prst="rect">
            <a:avLst/>
          </a:prstGeom>
          <a:noFill/>
          <a:ln w="63500">
            <a:gradFill flip="none" rotWithShape="1">
              <a:gsLst>
                <a:gs pos="0">
                  <a:srgbClr val="C00000"/>
                </a:gs>
                <a:gs pos="100000">
                  <a:srgbClr val="41719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716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screenshot of a social media post&#10;&#10;Description automatically generated">
            <a:extLst>
              <a:ext uri="{FF2B5EF4-FFF2-40B4-BE49-F238E27FC236}">
                <a16:creationId xmlns:a16="http://schemas.microsoft.com/office/drawing/2014/main" id="{17D3E46A-1006-2B44-A45D-A7AB2DCD1CD5}"/>
              </a:ext>
            </a:extLst>
          </p:cNvPr>
          <p:cNvPicPr>
            <a:picLocks noChangeAspect="1"/>
          </p:cNvPicPr>
          <p:nvPr/>
        </p:nvPicPr>
        <p:blipFill rotWithShape="1">
          <a:blip r:embed="rId3"/>
          <a:srcRect l="664" b="-402"/>
          <a:stretch/>
        </p:blipFill>
        <p:spPr>
          <a:xfrm>
            <a:off x="6482260" y="3645263"/>
            <a:ext cx="4829413" cy="2397418"/>
          </a:xfrm>
          <a:prstGeom prst="rect">
            <a:avLst/>
          </a:prstGeom>
        </p:spPr>
      </p:pic>
      <p:pic>
        <p:nvPicPr>
          <p:cNvPr id="8" name="Picture 7" descr="A close up of a logo&#10;&#10;Description automatically generated">
            <a:extLst>
              <a:ext uri="{FF2B5EF4-FFF2-40B4-BE49-F238E27FC236}">
                <a16:creationId xmlns:a16="http://schemas.microsoft.com/office/drawing/2014/main" id="{191F6AA0-F4CC-4B44-9295-F666262B56EF}"/>
              </a:ext>
            </a:extLst>
          </p:cNvPr>
          <p:cNvPicPr>
            <a:picLocks noChangeAspect="1"/>
          </p:cNvPicPr>
          <p:nvPr/>
        </p:nvPicPr>
        <p:blipFill>
          <a:blip r:embed="rId4"/>
          <a:stretch>
            <a:fillRect/>
          </a:stretch>
        </p:blipFill>
        <p:spPr>
          <a:xfrm>
            <a:off x="880326" y="3645015"/>
            <a:ext cx="4832620" cy="2397666"/>
          </a:xfrm>
          <a:prstGeom prst="rect">
            <a:avLst/>
          </a:prstGeom>
        </p:spPr>
      </p:pic>
      <p:sp>
        <p:nvSpPr>
          <p:cNvPr id="20" name="TextBox 19">
            <a:extLst>
              <a:ext uri="{FF2B5EF4-FFF2-40B4-BE49-F238E27FC236}">
                <a16:creationId xmlns:a16="http://schemas.microsoft.com/office/drawing/2014/main" id="{9C79465F-9E8A-B34F-9131-15ADB5513682}"/>
              </a:ext>
            </a:extLst>
          </p:cNvPr>
          <p:cNvSpPr txBox="1"/>
          <p:nvPr/>
        </p:nvSpPr>
        <p:spPr>
          <a:xfrm>
            <a:off x="1017130" y="6042681"/>
            <a:ext cx="4370931"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Nunito" pitchFamily="2" charset="77"/>
              </a:rPr>
              <a:t>EEG</a:t>
            </a:r>
            <a:r>
              <a:rPr lang="en-US" sz="1200" dirty="0">
                <a:solidFill>
                  <a:schemeClr val="tx1">
                    <a:lumMod val="65000"/>
                    <a:lumOff val="35000"/>
                  </a:schemeClr>
                </a:solidFill>
                <a:latin typeface="Nunito" pitchFamily="2" charset="77"/>
              </a:rPr>
              <a:t> data</a:t>
            </a:r>
          </a:p>
        </p:txBody>
      </p:sp>
      <p:sp>
        <p:nvSpPr>
          <p:cNvPr id="25" name="TextBox 24">
            <a:extLst>
              <a:ext uri="{FF2B5EF4-FFF2-40B4-BE49-F238E27FC236}">
                <a16:creationId xmlns:a16="http://schemas.microsoft.com/office/drawing/2014/main" id="{B938E1F3-E677-7E49-A403-AA8A291C690E}"/>
              </a:ext>
            </a:extLst>
          </p:cNvPr>
          <p:cNvSpPr txBox="1"/>
          <p:nvPr/>
        </p:nvSpPr>
        <p:spPr>
          <a:xfrm>
            <a:off x="6615858" y="6042681"/>
            <a:ext cx="4370931" cy="276999"/>
          </a:xfrm>
          <a:prstGeom prst="rect">
            <a:avLst/>
          </a:prstGeom>
          <a:noFill/>
        </p:spPr>
        <p:txBody>
          <a:bodyPr wrap="square" rtlCol="0">
            <a:spAutoFit/>
          </a:bodyPr>
          <a:lstStyle/>
          <a:p>
            <a:pPr algn="ctr"/>
            <a:r>
              <a:rPr lang="en-US" sz="1200" dirty="0">
                <a:solidFill>
                  <a:schemeClr val="tx1">
                    <a:lumMod val="65000"/>
                    <a:lumOff val="35000"/>
                  </a:schemeClr>
                </a:solidFill>
                <a:latin typeface="Nunito" pitchFamily="2" charset="77"/>
              </a:rPr>
              <a:t>Radio </a:t>
            </a:r>
            <a:r>
              <a:rPr lang="en-US" sz="1200" i="1" dirty="0">
                <a:solidFill>
                  <a:schemeClr val="tx1">
                    <a:lumMod val="65000"/>
                    <a:lumOff val="35000"/>
                  </a:schemeClr>
                </a:solidFill>
                <a:latin typeface="Nunito" pitchFamily="2" charset="77"/>
              </a:rPr>
              <a:t>astronomy</a:t>
            </a:r>
            <a:r>
              <a:rPr lang="en-US" sz="1200" dirty="0">
                <a:solidFill>
                  <a:schemeClr val="tx1">
                    <a:lumMod val="65000"/>
                    <a:lumOff val="35000"/>
                  </a:schemeClr>
                </a:solidFill>
                <a:latin typeface="Nunito" pitchFamily="2" charset="77"/>
              </a:rPr>
              <a:t> data</a:t>
            </a:r>
          </a:p>
        </p:txBody>
      </p:sp>
      <p:sp>
        <p:nvSpPr>
          <p:cNvPr id="26" name="TextBox 25">
            <a:extLst>
              <a:ext uri="{FF2B5EF4-FFF2-40B4-BE49-F238E27FC236}">
                <a16:creationId xmlns:a16="http://schemas.microsoft.com/office/drawing/2014/main" id="{4550853A-5D07-374F-A8F6-2605F33A3051}"/>
              </a:ext>
            </a:extLst>
          </p:cNvPr>
          <p:cNvSpPr txBox="1"/>
          <p:nvPr/>
        </p:nvSpPr>
        <p:spPr>
          <a:xfrm>
            <a:off x="1017131" y="3357048"/>
            <a:ext cx="4370930" cy="276999"/>
          </a:xfrm>
          <a:prstGeom prst="rect">
            <a:avLst/>
          </a:prstGeom>
          <a:noFill/>
        </p:spPr>
        <p:txBody>
          <a:bodyPr wrap="square" rtlCol="0">
            <a:spAutoFit/>
          </a:bodyPr>
          <a:lstStyle/>
          <a:p>
            <a:pPr algn="ctr"/>
            <a:r>
              <a:rPr lang="en-US" sz="1200" dirty="0">
                <a:solidFill>
                  <a:schemeClr val="tx1">
                    <a:lumMod val="65000"/>
                    <a:lumOff val="35000"/>
                  </a:schemeClr>
                </a:solidFill>
                <a:latin typeface="Nunito" pitchFamily="2" charset="77"/>
              </a:rPr>
              <a:t>Google </a:t>
            </a:r>
            <a:r>
              <a:rPr lang="en-US" sz="1200" i="1" dirty="0">
                <a:solidFill>
                  <a:schemeClr val="tx1">
                    <a:lumMod val="65000"/>
                    <a:lumOff val="35000"/>
                  </a:schemeClr>
                </a:solidFill>
                <a:latin typeface="Nunito" pitchFamily="2" charset="77"/>
              </a:rPr>
              <a:t>stock</a:t>
            </a:r>
            <a:r>
              <a:rPr lang="en-US" sz="1200" dirty="0">
                <a:solidFill>
                  <a:schemeClr val="tx1">
                    <a:lumMod val="65000"/>
                    <a:lumOff val="35000"/>
                  </a:schemeClr>
                </a:solidFill>
                <a:latin typeface="Nunito" pitchFamily="2" charset="77"/>
              </a:rPr>
              <a:t> data</a:t>
            </a:r>
          </a:p>
        </p:txBody>
      </p:sp>
      <p:sp>
        <p:nvSpPr>
          <p:cNvPr id="27" name="TextBox 26">
            <a:extLst>
              <a:ext uri="{FF2B5EF4-FFF2-40B4-BE49-F238E27FC236}">
                <a16:creationId xmlns:a16="http://schemas.microsoft.com/office/drawing/2014/main" id="{C4EE0728-F6A3-E64D-A2B6-9BF32F132B37}"/>
              </a:ext>
            </a:extLst>
          </p:cNvPr>
          <p:cNvSpPr txBox="1"/>
          <p:nvPr/>
        </p:nvSpPr>
        <p:spPr>
          <a:xfrm>
            <a:off x="6615859" y="3368308"/>
            <a:ext cx="4370930"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Nunito" pitchFamily="2" charset="77"/>
              </a:rPr>
              <a:t>Climate</a:t>
            </a:r>
            <a:r>
              <a:rPr lang="en-US" sz="1200" dirty="0">
                <a:solidFill>
                  <a:schemeClr val="tx1">
                    <a:lumMod val="65000"/>
                    <a:lumOff val="35000"/>
                  </a:schemeClr>
                </a:solidFill>
                <a:latin typeface="Nunito" pitchFamily="2" charset="77"/>
              </a:rPr>
              <a:t> data</a:t>
            </a:r>
          </a:p>
        </p:txBody>
      </p:sp>
      <p:sp>
        <p:nvSpPr>
          <p:cNvPr id="33" name="Rectangle 32">
            <a:extLst>
              <a:ext uri="{FF2B5EF4-FFF2-40B4-BE49-F238E27FC236}">
                <a16:creationId xmlns:a16="http://schemas.microsoft.com/office/drawing/2014/main" id="{8191376C-4498-0049-932D-566185DE7210}"/>
              </a:ext>
            </a:extLst>
          </p:cNvPr>
          <p:cNvSpPr/>
          <p:nvPr/>
        </p:nvSpPr>
        <p:spPr>
          <a:xfrm>
            <a:off x="5680612" y="3039007"/>
            <a:ext cx="254780" cy="156527"/>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antenna, object&#10;&#10;Description automatically generated">
            <a:extLst>
              <a:ext uri="{FF2B5EF4-FFF2-40B4-BE49-F238E27FC236}">
                <a16:creationId xmlns:a16="http://schemas.microsoft.com/office/drawing/2014/main" id="{796A4E09-0C54-CE4A-8DA9-6229CA7A3681}"/>
              </a:ext>
            </a:extLst>
          </p:cNvPr>
          <p:cNvPicPr>
            <a:picLocks noChangeAspect="1"/>
          </p:cNvPicPr>
          <p:nvPr/>
        </p:nvPicPr>
        <p:blipFill>
          <a:blip r:embed="rId5"/>
          <a:stretch>
            <a:fillRect/>
          </a:stretch>
        </p:blipFill>
        <p:spPr>
          <a:xfrm>
            <a:off x="6483068" y="968655"/>
            <a:ext cx="4828604" cy="2397419"/>
          </a:xfrm>
          <a:prstGeom prst="rect">
            <a:avLst/>
          </a:prstGeom>
        </p:spPr>
      </p:pic>
      <p:pic>
        <p:nvPicPr>
          <p:cNvPr id="9" name="Picture 8" descr="A close up of a map&#10;&#10;Description automatically generated">
            <a:extLst>
              <a:ext uri="{FF2B5EF4-FFF2-40B4-BE49-F238E27FC236}">
                <a16:creationId xmlns:a16="http://schemas.microsoft.com/office/drawing/2014/main" id="{55273174-CE52-9649-9D10-201B642F4EFD}"/>
              </a:ext>
            </a:extLst>
          </p:cNvPr>
          <p:cNvPicPr>
            <a:picLocks noChangeAspect="1"/>
          </p:cNvPicPr>
          <p:nvPr/>
        </p:nvPicPr>
        <p:blipFill>
          <a:blip r:embed="rId6"/>
          <a:stretch>
            <a:fillRect/>
          </a:stretch>
        </p:blipFill>
        <p:spPr>
          <a:xfrm>
            <a:off x="797100" y="968655"/>
            <a:ext cx="4911833" cy="2397666"/>
          </a:xfrm>
          <a:prstGeom prst="rect">
            <a:avLst/>
          </a:prstGeom>
        </p:spPr>
      </p:pic>
      <p:sp>
        <p:nvSpPr>
          <p:cNvPr id="49" name="Rectangle 48">
            <a:extLst>
              <a:ext uri="{FF2B5EF4-FFF2-40B4-BE49-F238E27FC236}">
                <a16:creationId xmlns:a16="http://schemas.microsoft.com/office/drawing/2014/main" id="{B6FCA065-C34D-3B42-99B8-375F4AAAF41A}"/>
              </a:ext>
            </a:extLst>
          </p:cNvPr>
          <p:cNvSpPr/>
          <p:nvPr/>
        </p:nvSpPr>
        <p:spPr>
          <a:xfrm>
            <a:off x="5639012" y="2916227"/>
            <a:ext cx="471189" cy="276999"/>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7691250-86B0-8D4B-8D80-DFFD442F3527}"/>
              </a:ext>
            </a:extLst>
          </p:cNvPr>
          <p:cNvSpPr/>
          <p:nvPr/>
        </p:nvSpPr>
        <p:spPr>
          <a:xfrm>
            <a:off x="5041811" y="2688891"/>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EC27E5D-4A33-5F43-B93A-CA7AFA91BD40}"/>
              </a:ext>
            </a:extLst>
          </p:cNvPr>
          <p:cNvSpPr txBox="1"/>
          <p:nvPr/>
        </p:nvSpPr>
        <p:spPr>
          <a:xfrm>
            <a:off x="5258334" y="2919713"/>
            <a:ext cx="1143170" cy="261610"/>
          </a:xfrm>
          <a:prstGeom prst="rect">
            <a:avLst/>
          </a:prstGeom>
          <a:noFill/>
        </p:spPr>
        <p:txBody>
          <a:bodyPr wrap="square" rtlCol="0">
            <a:spAutoFit/>
          </a:bodyPr>
          <a:lstStyle/>
          <a:p>
            <a:r>
              <a:rPr lang="en-US" sz="1100" dirty="0">
                <a:latin typeface="Nunito" pitchFamily="2" charset="77"/>
              </a:rPr>
              <a:t>TopoLines</a:t>
            </a:r>
          </a:p>
        </p:txBody>
      </p:sp>
      <p:sp>
        <p:nvSpPr>
          <p:cNvPr id="53" name="Rectangle 52">
            <a:extLst>
              <a:ext uri="{FF2B5EF4-FFF2-40B4-BE49-F238E27FC236}">
                <a16:creationId xmlns:a16="http://schemas.microsoft.com/office/drawing/2014/main" id="{EE0AC796-5CE5-2C48-B144-9E29250CD279}"/>
              </a:ext>
            </a:extLst>
          </p:cNvPr>
          <p:cNvSpPr/>
          <p:nvPr/>
        </p:nvSpPr>
        <p:spPr>
          <a:xfrm>
            <a:off x="5139033" y="2747585"/>
            <a:ext cx="160901" cy="16459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07BE0D5C-B3A8-F449-AB61-121E50E18074}"/>
              </a:ext>
            </a:extLst>
          </p:cNvPr>
          <p:cNvSpPr txBox="1"/>
          <p:nvPr/>
        </p:nvSpPr>
        <p:spPr>
          <a:xfrm>
            <a:off x="5258334" y="2697362"/>
            <a:ext cx="1235768" cy="261610"/>
          </a:xfrm>
          <a:prstGeom prst="rect">
            <a:avLst/>
          </a:prstGeom>
          <a:noFill/>
        </p:spPr>
        <p:txBody>
          <a:bodyPr wrap="square" rtlCol="0">
            <a:spAutoFit/>
          </a:bodyPr>
          <a:lstStyle/>
          <a:p>
            <a:r>
              <a:rPr lang="en-US" sz="1100" dirty="0">
                <a:latin typeface="Nunito" pitchFamily="2" charset="77"/>
              </a:rPr>
              <a:t>Original Line</a:t>
            </a:r>
          </a:p>
        </p:txBody>
      </p:sp>
      <p:sp>
        <p:nvSpPr>
          <p:cNvPr id="61" name="Rectangle 60">
            <a:extLst>
              <a:ext uri="{FF2B5EF4-FFF2-40B4-BE49-F238E27FC236}">
                <a16:creationId xmlns:a16="http://schemas.microsoft.com/office/drawing/2014/main" id="{BD06A0AC-31F2-B144-8F66-938EEC856792}"/>
              </a:ext>
            </a:extLst>
          </p:cNvPr>
          <p:cNvSpPr/>
          <p:nvPr/>
        </p:nvSpPr>
        <p:spPr>
          <a:xfrm>
            <a:off x="5139033" y="2978905"/>
            <a:ext cx="160901" cy="1645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3A0E4CC-5406-4246-8A0E-F28FC005C15B}"/>
              </a:ext>
            </a:extLst>
          </p:cNvPr>
          <p:cNvSpPr/>
          <p:nvPr/>
        </p:nvSpPr>
        <p:spPr>
          <a:xfrm>
            <a:off x="5684624" y="5730315"/>
            <a:ext cx="254780" cy="156527"/>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3027E2B-8AEF-D848-B59A-15C7C7E5272E}"/>
              </a:ext>
            </a:extLst>
          </p:cNvPr>
          <p:cNvSpPr/>
          <p:nvPr/>
        </p:nvSpPr>
        <p:spPr>
          <a:xfrm>
            <a:off x="5643024" y="5607535"/>
            <a:ext cx="471189" cy="276999"/>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A97919B-6958-7D4A-81DD-058A66A88EF2}"/>
              </a:ext>
            </a:extLst>
          </p:cNvPr>
          <p:cNvSpPr/>
          <p:nvPr/>
        </p:nvSpPr>
        <p:spPr>
          <a:xfrm>
            <a:off x="5045823" y="5380199"/>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3C2769B-B780-3546-8D51-045FD12A9080}"/>
              </a:ext>
            </a:extLst>
          </p:cNvPr>
          <p:cNvSpPr txBox="1"/>
          <p:nvPr/>
        </p:nvSpPr>
        <p:spPr>
          <a:xfrm>
            <a:off x="5262346" y="5611021"/>
            <a:ext cx="1143170" cy="261610"/>
          </a:xfrm>
          <a:prstGeom prst="rect">
            <a:avLst/>
          </a:prstGeom>
          <a:noFill/>
        </p:spPr>
        <p:txBody>
          <a:bodyPr wrap="square" rtlCol="0">
            <a:spAutoFit/>
          </a:bodyPr>
          <a:lstStyle/>
          <a:p>
            <a:r>
              <a:rPr lang="en-US" sz="1100" dirty="0">
                <a:latin typeface="Nunito" pitchFamily="2" charset="77"/>
              </a:rPr>
              <a:t>TopoLines</a:t>
            </a:r>
          </a:p>
        </p:txBody>
      </p:sp>
      <p:sp>
        <p:nvSpPr>
          <p:cNvPr id="66" name="Rectangle 65">
            <a:extLst>
              <a:ext uri="{FF2B5EF4-FFF2-40B4-BE49-F238E27FC236}">
                <a16:creationId xmlns:a16="http://schemas.microsoft.com/office/drawing/2014/main" id="{3A179FD2-93A9-B04E-9CFE-F2D8107B5A99}"/>
              </a:ext>
            </a:extLst>
          </p:cNvPr>
          <p:cNvSpPr/>
          <p:nvPr/>
        </p:nvSpPr>
        <p:spPr>
          <a:xfrm>
            <a:off x="5143045" y="5438893"/>
            <a:ext cx="160901" cy="16459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0604690-494B-1441-9F3F-4ABBCD08234A}"/>
              </a:ext>
            </a:extLst>
          </p:cNvPr>
          <p:cNvSpPr txBox="1"/>
          <p:nvPr/>
        </p:nvSpPr>
        <p:spPr>
          <a:xfrm>
            <a:off x="5262346" y="5388670"/>
            <a:ext cx="1235768" cy="261610"/>
          </a:xfrm>
          <a:prstGeom prst="rect">
            <a:avLst/>
          </a:prstGeom>
          <a:noFill/>
        </p:spPr>
        <p:txBody>
          <a:bodyPr wrap="square" rtlCol="0">
            <a:spAutoFit/>
          </a:bodyPr>
          <a:lstStyle/>
          <a:p>
            <a:r>
              <a:rPr lang="en-US" sz="1100" dirty="0">
                <a:latin typeface="Nunito" pitchFamily="2" charset="77"/>
              </a:rPr>
              <a:t>Original Line</a:t>
            </a:r>
          </a:p>
        </p:txBody>
      </p:sp>
      <p:sp>
        <p:nvSpPr>
          <p:cNvPr id="68" name="Rectangle 67">
            <a:extLst>
              <a:ext uri="{FF2B5EF4-FFF2-40B4-BE49-F238E27FC236}">
                <a16:creationId xmlns:a16="http://schemas.microsoft.com/office/drawing/2014/main" id="{8BE32EF6-6AE9-6F47-9CDF-884C48068E26}"/>
              </a:ext>
            </a:extLst>
          </p:cNvPr>
          <p:cNvSpPr/>
          <p:nvPr/>
        </p:nvSpPr>
        <p:spPr>
          <a:xfrm>
            <a:off x="5143045" y="5670213"/>
            <a:ext cx="160901" cy="164592"/>
          </a:xfrm>
          <a:prstGeom prst="rect">
            <a:avLst/>
          </a:prstGeom>
          <a:solidFill>
            <a:srgbClr val="FF9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28494C9-5018-BD41-B9E0-1F6562C6A2C6}"/>
              </a:ext>
            </a:extLst>
          </p:cNvPr>
          <p:cNvSpPr/>
          <p:nvPr/>
        </p:nvSpPr>
        <p:spPr>
          <a:xfrm>
            <a:off x="11376138" y="3027496"/>
            <a:ext cx="254780" cy="156527"/>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A90D96E-5362-3845-9DF7-00646598BDFA}"/>
              </a:ext>
            </a:extLst>
          </p:cNvPr>
          <p:cNvSpPr/>
          <p:nvPr/>
        </p:nvSpPr>
        <p:spPr>
          <a:xfrm>
            <a:off x="11334538" y="2904716"/>
            <a:ext cx="471189" cy="276999"/>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3A95B28-5DE1-6548-A35D-01137C51D177}"/>
              </a:ext>
            </a:extLst>
          </p:cNvPr>
          <p:cNvSpPr/>
          <p:nvPr/>
        </p:nvSpPr>
        <p:spPr>
          <a:xfrm>
            <a:off x="10737337" y="2677380"/>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1AC8572A-2B9F-3745-9D91-E7B86EB73191}"/>
              </a:ext>
            </a:extLst>
          </p:cNvPr>
          <p:cNvSpPr txBox="1"/>
          <p:nvPr/>
        </p:nvSpPr>
        <p:spPr>
          <a:xfrm>
            <a:off x="10953860" y="2908202"/>
            <a:ext cx="1143170" cy="261610"/>
          </a:xfrm>
          <a:prstGeom prst="rect">
            <a:avLst/>
          </a:prstGeom>
          <a:noFill/>
        </p:spPr>
        <p:txBody>
          <a:bodyPr wrap="square" rtlCol="0">
            <a:spAutoFit/>
          </a:bodyPr>
          <a:lstStyle/>
          <a:p>
            <a:r>
              <a:rPr lang="en-US" sz="1100" dirty="0">
                <a:latin typeface="Nunito" pitchFamily="2" charset="77"/>
              </a:rPr>
              <a:t>TopoLines</a:t>
            </a:r>
          </a:p>
        </p:txBody>
      </p:sp>
      <p:sp>
        <p:nvSpPr>
          <p:cNvPr id="73" name="Rectangle 72">
            <a:extLst>
              <a:ext uri="{FF2B5EF4-FFF2-40B4-BE49-F238E27FC236}">
                <a16:creationId xmlns:a16="http://schemas.microsoft.com/office/drawing/2014/main" id="{9170C67F-29BD-E446-97D9-9A5D75F8FA43}"/>
              </a:ext>
            </a:extLst>
          </p:cNvPr>
          <p:cNvSpPr/>
          <p:nvPr/>
        </p:nvSpPr>
        <p:spPr>
          <a:xfrm>
            <a:off x="10834559" y="2736074"/>
            <a:ext cx="160901" cy="16459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DE00E34-B3C1-F34F-BFAE-D5E3D59ED7FB}"/>
              </a:ext>
            </a:extLst>
          </p:cNvPr>
          <p:cNvSpPr txBox="1"/>
          <p:nvPr/>
        </p:nvSpPr>
        <p:spPr>
          <a:xfrm>
            <a:off x="10953860" y="2693230"/>
            <a:ext cx="1235768" cy="261610"/>
          </a:xfrm>
          <a:prstGeom prst="rect">
            <a:avLst/>
          </a:prstGeom>
          <a:noFill/>
        </p:spPr>
        <p:txBody>
          <a:bodyPr wrap="square" rtlCol="0">
            <a:spAutoFit/>
          </a:bodyPr>
          <a:lstStyle/>
          <a:p>
            <a:r>
              <a:rPr lang="en-US" sz="1100" dirty="0">
                <a:latin typeface="Nunito" pitchFamily="2" charset="77"/>
              </a:rPr>
              <a:t>Original Line</a:t>
            </a:r>
          </a:p>
        </p:txBody>
      </p:sp>
      <p:sp>
        <p:nvSpPr>
          <p:cNvPr id="75" name="Rectangle 74">
            <a:extLst>
              <a:ext uri="{FF2B5EF4-FFF2-40B4-BE49-F238E27FC236}">
                <a16:creationId xmlns:a16="http://schemas.microsoft.com/office/drawing/2014/main" id="{46E7CF17-5B2D-6D49-93E4-C1067311BA62}"/>
              </a:ext>
            </a:extLst>
          </p:cNvPr>
          <p:cNvSpPr/>
          <p:nvPr/>
        </p:nvSpPr>
        <p:spPr>
          <a:xfrm>
            <a:off x="10834559" y="2967394"/>
            <a:ext cx="160901" cy="164592"/>
          </a:xfrm>
          <a:prstGeom prst="rect">
            <a:avLst/>
          </a:prstGeom>
          <a:solidFill>
            <a:srgbClr val="9AD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C5664B6-7EB3-314F-93A6-785297F5E42C}"/>
              </a:ext>
            </a:extLst>
          </p:cNvPr>
          <p:cNvSpPr/>
          <p:nvPr/>
        </p:nvSpPr>
        <p:spPr>
          <a:xfrm>
            <a:off x="11376138" y="5734259"/>
            <a:ext cx="254780" cy="156527"/>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C24AEAF-07CA-384A-B53D-6CB459F6B197}"/>
              </a:ext>
            </a:extLst>
          </p:cNvPr>
          <p:cNvSpPr/>
          <p:nvPr/>
        </p:nvSpPr>
        <p:spPr>
          <a:xfrm>
            <a:off x="11334538" y="5611479"/>
            <a:ext cx="471189" cy="276999"/>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ECDA0F1-FF25-AF49-AEDE-CB2AF1375086}"/>
              </a:ext>
            </a:extLst>
          </p:cNvPr>
          <p:cNvSpPr/>
          <p:nvPr/>
        </p:nvSpPr>
        <p:spPr>
          <a:xfrm>
            <a:off x="10737337" y="5384143"/>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24BBD216-8704-3B48-B41E-07966093DB93}"/>
              </a:ext>
            </a:extLst>
          </p:cNvPr>
          <p:cNvSpPr txBox="1"/>
          <p:nvPr/>
        </p:nvSpPr>
        <p:spPr>
          <a:xfrm>
            <a:off x="10953860" y="5614965"/>
            <a:ext cx="1143170" cy="261610"/>
          </a:xfrm>
          <a:prstGeom prst="rect">
            <a:avLst/>
          </a:prstGeom>
          <a:noFill/>
        </p:spPr>
        <p:txBody>
          <a:bodyPr wrap="square" rtlCol="0">
            <a:spAutoFit/>
          </a:bodyPr>
          <a:lstStyle/>
          <a:p>
            <a:r>
              <a:rPr lang="en-US" sz="1100" dirty="0">
                <a:latin typeface="Nunito" pitchFamily="2" charset="77"/>
              </a:rPr>
              <a:t>TopoLines</a:t>
            </a:r>
          </a:p>
        </p:txBody>
      </p:sp>
      <p:sp>
        <p:nvSpPr>
          <p:cNvPr id="80" name="Rectangle 79">
            <a:extLst>
              <a:ext uri="{FF2B5EF4-FFF2-40B4-BE49-F238E27FC236}">
                <a16:creationId xmlns:a16="http://schemas.microsoft.com/office/drawing/2014/main" id="{4048C645-90BB-3345-8FF1-0927FE10CFAD}"/>
              </a:ext>
            </a:extLst>
          </p:cNvPr>
          <p:cNvSpPr/>
          <p:nvPr/>
        </p:nvSpPr>
        <p:spPr>
          <a:xfrm>
            <a:off x="10834559" y="5442837"/>
            <a:ext cx="160901" cy="16459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1C7F057C-8631-9042-A23D-582A4E00949E}"/>
              </a:ext>
            </a:extLst>
          </p:cNvPr>
          <p:cNvSpPr txBox="1"/>
          <p:nvPr/>
        </p:nvSpPr>
        <p:spPr>
          <a:xfrm>
            <a:off x="10953860" y="5399993"/>
            <a:ext cx="1235768" cy="261610"/>
          </a:xfrm>
          <a:prstGeom prst="rect">
            <a:avLst/>
          </a:prstGeom>
          <a:noFill/>
        </p:spPr>
        <p:txBody>
          <a:bodyPr wrap="square" rtlCol="0">
            <a:spAutoFit/>
          </a:bodyPr>
          <a:lstStyle/>
          <a:p>
            <a:r>
              <a:rPr lang="en-US" sz="1100" dirty="0">
                <a:latin typeface="Nunito" pitchFamily="2" charset="77"/>
              </a:rPr>
              <a:t>Original Line</a:t>
            </a:r>
          </a:p>
        </p:txBody>
      </p:sp>
      <p:sp>
        <p:nvSpPr>
          <p:cNvPr id="82" name="Rectangle 81">
            <a:extLst>
              <a:ext uri="{FF2B5EF4-FFF2-40B4-BE49-F238E27FC236}">
                <a16:creationId xmlns:a16="http://schemas.microsoft.com/office/drawing/2014/main" id="{BE51CB26-04BD-6646-B61C-0B24A79B3374}"/>
              </a:ext>
            </a:extLst>
          </p:cNvPr>
          <p:cNvSpPr/>
          <p:nvPr/>
        </p:nvSpPr>
        <p:spPr>
          <a:xfrm>
            <a:off x="10834559" y="5674157"/>
            <a:ext cx="160901" cy="164592"/>
          </a:xfrm>
          <a:prstGeom prst="rect">
            <a:avLst/>
          </a:prstGeom>
          <a:solidFill>
            <a:srgbClr val="D0B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E177D36-8C6A-DD4F-AE51-F4CE5BEC4DCC}"/>
              </a:ext>
            </a:extLst>
          </p:cNvPr>
          <p:cNvSpPr>
            <a:spLocks noGrp="1"/>
          </p:cNvSpPr>
          <p:nvPr>
            <p:ph sz="half" idx="1"/>
          </p:nvPr>
        </p:nvSpPr>
        <p:spPr/>
        <p:txBody>
          <a:bodyPr>
            <a:normAutofit fontScale="85000" lnSpcReduction="10000"/>
          </a:bodyPr>
          <a:lstStyle/>
          <a:p>
            <a:r>
              <a:rPr lang="en-US" dirty="0"/>
              <a:t>Topology-based Smoothing Retains Critical Points</a:t>
            </a:r>
          </a:p>
        </p:txBody>
      </p:sp>
      <p:sp>
        <p:nvSpPr>
          <p:cNvPr id="5" name="Content Placeholder 4">
            <a:extLst>
              <a:ext uri="{FF2B5EF4-FFF2-40B4-BE49-F238E27FC236}">
                <a16:creationId xmlns:a16="http://schemas.microsoft.com/office/drawing/2014/main" id="{29644423-88F6-3B44-B1A3-04B4F7D29CA4}"/>
              </a:ext>
            </a:extLst>
          </p:cNvPr>
          <p:cNvSpPr>
            <a:spLocks noGrp="1"/>
          </p:cNvSpPr>
          <p:nvPr>
            <p:ph sz="half" idx="10"/>
          </p:nvPr>
        </p:nvSpPr>
        <p:spPr/>
        <p:txBody>
          <a:bodyPr>
            <a:normAutofit lnSpcReduction="10000"/>
          </a:bodyPr>
          <a:lstStyle/>
          <a:p>
            <a:r>
              <a:rPr lang="en-US" dirty="0"/>
              <a:t>P. Rosen, A. Suh, C. Salgado, M. </a:t>
            </a:r>
            <a:r>
              <a:rPr lang="en-US" dirty="0" err="1"/>
              <a:t>Hajij</a:t>
            </a:r>
            <a:r>
              <a:rPr lang="en-US" dirty="0"/>
              <a:t>. “</a:t>
            </a:r>
            <a:r>
              <a:rPr lang="en-US" dirty="0" err="1"/>
              <a:t>TopoLines</a:t>
            </a:r>
            <a:r>
              <a:rPr lang="en-US" dirty="0"/>
              <a:t>: Topological Smoothing for Line Charts.” </a:t>
            </a:r>
            <a:r>
              <a:rPr lang="en-US" dirty="0" err="1"/>
              <a:t>EuroVis</a:t>
            </a:r>
            <a:r>
              <a:rPr lang="en-US" dirty="0"/>
              <a:t> Short Papers, 2020.</a:t>
            </a:r>
          </a:p>
        </p:txBody>
      </p:sp>
    </p:spTree>
    <p:extLst>
      <p:ext uri="{BB962C8B-B14F-4D97-AF65-F5344CB8AC3E}">
        <p14:creationId xmlns:p14="http://schemas.microsoft.com/office/powerpoint/2010/main" val="103178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AB57BD8-6496-0741-8793-F38AD8A1FD45}"/>
              </a:ext>
            </a:extLst>
          </p:cNvPr>
          <p:cNvSpPr/>
          <p:nvPr/>
        </p:nvSpPr>
        <p:spPr>
          <a:xfrm>
            <a:off x="3595376" y="2784519"/>
            <a:ext cx="4715496" cy="1765237"/>
          </a:xfrm>
          <a:custGeom>
            <a:avLst/>
            <a:gdLst>
              <a:gd name="connsiteX0" fmla="*/ 0 w 256478"/>
              <a:gd name="connsiteY0" fmla="*/ 211873 h 211873"/>
              <a:gd name="connsiteX1" fmla="*/ 111512 w 256478"/>
              <a:gd name="connsiteY1" fmla="*/ 133814 h 211873"/>
              <a:gd name="connsiteX2" fmla="*/ 144966 w 256478"/>
              <a:gd name="connsiteY2" fmla="*/ 100361 h 211873"/>
              <a:gd name="connsiteX3" fmla="*/ 189571 w 256478"/>
              <a:gd name="connsiteY3" fmla="*/ 78058 h 211873"/>
              <a:gd name="connsiteX4" fmla="*/ 245327 w 256478"/>
              <a:gd name="connsiteY4" fmla="*/ 33453 h 211873"/>
              <a:gd name="connsiteX5" fmla="*/ 256478 w 256478"/>
              <a:gd name="connsiteY5" fmla="*/ 0 h 211873"/>
              <a:gd name="connsiteX0" fmla="*/ 0 w 7181385"/>
              <a:gd name="connsiteY0" fmla="*/ 1081668 h 1081668"/>
              <a:gd name="connsiteX1" fmla="*/ 111512 w 7181385"/>
              <a:gd name="connsiteY1" fmla="*/ 1003609 h 1081668"/>
              <a:gd name="connsiteX2" fmla="*/ 144966 w 7181385"/>
              <a:gd name="connsiteY2" fmla="*/ 970156 h 1081668"/>
              <a:gd name="connsiteX3" fmla="*/ 189571 w 7181385"/>
              <a:gd name="connsiteY3" fmla="*/ 947853 h 1081668"/>
              <a:gd name="connsiteX4" fmla="*/ 245327 w 7181385"/>
              <a:gd name="connsiteY4" fmla="*/ 903248 h 1081668"/>
              <a:gd name="connsiteX5" fmla="*/ 7181385 w 7181385"/>
              <a:gd name="connsiteY5" fmla="*/ 0 h 1081668"/>
              <a:gd name="connsiteX0" fmla="*/ 252830 w 7434215"/>
              <a:gd name="connsiteY0" fmla="*/ 1828800 h 1828800"/>
              <a:gd name="connsiteX1" fmla="*/ 364342 w 7434215"/>
              <a:gd name="connsiteY1" fmla="*/ 1750741 h 1828800"/>
              <a:gd name="connsiteX2" fmla="*/ 397796 w 7434215"/>
              <a:gd name="connsiteY2" fmla="*/ 1717288 h 1828800"/>
              <a:gd name="connsiteX3" fmla="*/ 442401 w 7434215"/>
              <a:gd name="connsiteY3" fmla="*/ 1694985 h 1828800"/>
              <a:gd name="connsiteX4" fmla="*/ 6252186 w 7434215"/>
              <a:gd name="connsiteY4" fmla="*/ 0 h 1828800"/>
              <a:gd name="connsiteX5" fmla="*/ 7434215 w 7434215"/>
              <a:gd name="connsiteY5" fmla="*/ 747132 h 1828800"/>
              <a:gd name="connsiteX0" fmla="*/ 180205 w 7361590"/>
              <a:gd name="connsiteY0" fmla="*/ 1828800 h 1878837"/>
              <a:gd name="connsiteX1" fmla="*/ 291717 w 7361590"/>
              <a:gd name="connsiteY1" fmla="*/ 1750741 h 1878837"/>
              <a:gd name="connsiteX2" fmla="*/ 325171 w 7361590"/>
              <a:gd name="connsiteY2" fmla="*/ 1717288 h 1878837"/>
              <a:gd name="connsiteX3" fmla="*/ 4596088 w 7361590"/>
              <a:gd name="connsiteY3" fmla="*/ 1761892 h 1878837"/>
              <a:gd name="connsiteX4" fmla="*/ 6179561 w 7361590"/>
              <a:gd name="connsiteY4" fmla="*/ 0 h 1878837"/>
              <a:gd name="connsiteX5" fmla="*/ 7361590 w 7361590"/>
              <a:gd name="connsiteY5" fmla="*/ 747132 h 1878837"/>
              <a:gd name="connsiteX0" fmla="*/ 126334 w 7307719"/>
              <a:gd name="connsiteY0" fmla="*/ 1828800 h 1841273"/>
              <a:gd name="connsiteX1" fmla="*/ 237846 w 7307719"/>
              <a:gd name="connsiteY1" fmla="*/ 1750741 h 1841273"/>
              <a:gd name="connsiteX2" fmla="*/ 3025651 w 7307719"/>
              <a:gd name="connsiteY2" fmla="*/ 858644 h 1841273"/>
              <a:gd name="connsiteX3" fmla="*/ 4542217 w 7307719"/>
              <a:gd name="connsiteY3" fmla="*/ 1761892 h 1841273"/>
              <a:gd name="connsiteX4" fmla="*/ 6125690 w 7307719"/>
              <a:gd name="connsiteY4" fmla="*/ 0 h 1841273"/>
              <a:gd name="connsiteX5" fmla="*/ 7307719 w 7307719"/>
              <a:gd name="connsiteY5" fmla="*/ 747132 h 1841273"/>
              <a:gd name="connsiteX0" fmla="*/ 0 w 7181385"/>
              <a:gd name="connsiteY0" fmla="*/ 1828800 h 1828800"/>
              <a:gd name="connsiteX1" fmla="*/ 2542478 w 7181385"/>
              <a:gd name="connsiteY1" fmla="*/ 1338146 h 1828800"/>
              <a:gd name="connsiteX2" fmla="*/ 2899317 w 7181385"/>
              <a:gd name="connsiteY2" fmla="*/ 858644 h 1828800"/>
              <a:gd name="connsiteX3" fmla="*/ 4415883 w 7181385"/>
              <a:gd name="connsiteY3" fmla="*/ 1761892 h 1828800"/>
              <a:gd name="connsiteX4" fmla="*/ 5999356 w 7181385"/>
              <a:gd name="connsiteY4" fmla="*/ 0 h 1828800"/>
              <a:gd name="connsiteX5" fmla="*/ 7181385 w 7181385"/>
              <a:gd name="connsiteY5" fmla="*/ 747132 h 1828800"/>
              <a:gd name="connsiteX0" fmla="*/ 0 w 6010507"/>
              <a:gd name="connsiteY0" fmla="*/ 334 h 2111072"/>
              <a:gd name="connsiteX1" fmla="*/ 1371600 w 6010507"/>
              <a:gd name="connsiteY1" fmla="*/ 1673017 h 2111072"/>
              <a:gd name="connsiteX2" fmla="*/ 1728439 w 6010507"/>
              <a:gd name="connsiteY2" fmla="*/ 1193515 h 2111072"/>
              <a:gd name="connsiteX3" fmla="*/ 3245005 w 6010507"/>
              <a:gd name="connsiteY3" fmla="*/ 2096763 h 2111072"/>
              <a:gd name="connsiteX4" fmla="*/ 4828478 w 6010507"/>
              <a:gd name="connsiteY4" fmla="*/ 334871 h 2111072"/>
              <a:gd name="connsiteX5" fmla="*/ 6010507 w 6010507"/>
              <a:gd name="connsiteY5" fmla="*/ 1082003 h 2111072"/>
              <a:gd name="connsiteX0" fmla="*/ 0 w 6010507"/>
              <a:gd name="connsiteY0" fmla="*/ 0 h 2110738"/>
              <a:gd name="connsiteX1" fmla="*/ 412594 w 6010507"/>
              <a:gd name="connsiteY1" fmla="*/ 512957 h 2110738"/>
              <a:gd name="connsiteX2" fmla="*/ 1371600 w 6010507"/>
              <a:gd name="connsiteY2" fmla="*/ 1672683 h 2110738"/>
              <a:gd name="connsiteX3" fmla="*/ 1728439 w 6010507"/>
              <a:gd name="connsiteY3" fmla="*/ 1193181 h 2110738"/>
              <a:gd name="connsiteX4" fmla="*/ 3245005 w 6010507"/>
              <a:gd name="connsiteY4" fmla="*/ 2096429 h 2110738"/>
              <a:gd name="connsiteX5" fmla="*/ 4828478 w 6010507"/>
              <a:gd name="connsiteY5" fmla="*/ 334537 h 2110738"/>
              <a:gd name="connsiteX6" fmla="*/ 6010507 w 6010507"/>
              <a:gd name="connsiteY6" fmla="*/ 1081669 h 2110738"/>
              <a:gd name="connsiteX0" fmla="*/ 0 w 6824546"/>
              <a:gd name="connsiteY0" fmla="*/ 1694985 h 1776201"/>
              <a:gd name="connsiteX1" fmla="*/ 1226633 w 6824546"/>
              <a:gd name="connsiteY1" fmla="*/ 17842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717811 h 1799027"/>
              <a:gd name="connsiteX1" fmla="*/ 1103970 w 6824546"/>
              <a:gd name="connsiteY1" fmla="*/ 112036 h 1799027"/>
              <a:gd name="connsiteX2" fmla="*/ 2185639 w 6824546"/>
              <a:gd name="connsiteY2" fmla="*/ 1360972 h 1799027"/>
              <a:gd name="connsiteX3" fmla="*/ 2542478 w 6824546"/>
              <a:gd name="connsiteY3" fmla="*/ 881470 h 1799027"/>
              <a:gd name="connsiteX4" fmla="*/ 4059044 w 6824546"/>
              <a:gd name="connsiteY4" fmla="*/ 1784718 h 1799027"/>
              <a:gd name="connsiteX5" fmla="*/ 5642517 w 6824546"/>
              <a:gd name="connsiteY5" fmla="*/ 22826 h 1799027"/>
              <a:gd name="connsiteX6" fmla="*/ 6824546 w 6824546"/>
              <a:gd name="connsiteY6" fmla="*/ 769958 h 1799027"/>
              <a:gd name="connsiteX0" fmla="*/ 0 w 6824546"/>
              <a:gd name="connsiteY0" fmla="*/ 1697187 h 1778403"/>
              <a:gd name="connsiteX1" fmla="*/ 1103970 w 6824546"/>
              <a:gd name="connsiteY1" fmla="*/ 91412 h 1778403"/>
              <a:gd name="connsiteX2" fmla="*/ 2185639 w 6824546"/>
              <a:gd name="connsiteY2" fmla="*/ 1340348 h 1778403"/>
              <a:gd name="connsiteX3" fmla="*/ 2542478 w 6824546"/>
              <a:gd name="connsiteY3" fmla="*/ 860846 h 1778403"/>
              <a:gd name="connsiteX4" fmla="*/ 4059044 w 6824546"/>
              <a:gd name="connsiteY4" fmla="*/ 1764094 h 1778403"/>
              <a:gd name="connsiteX5" fmla="*/ 5642517 w 6824546"/>
              <a:gd name="connsiteY5" fmla="*/ 2202 h 1778403"/>
              <a:gd name="connsiteX6" fmla="*/ 6824546 w 6824546"/>
              <a:gd name="connsiteY6" fmla="*/ 749334 h 1778403"/>
              <a:gd name="connsiteX0" fmla="*/ 0 w 6824546"/>
              <a:gd name="connsiteY0" fmla="*/ 1697187 h 1783226"/>
              <a:gd name="connsiteX1" fmla="*/ 1103970 w 6824546"/>
              <a:gd name="connsiteY1" fmla="*/ 91412 h 1783226"/>
              <a:gd name="connsiteX2" fmla="*/ 2185639 w 6824546"/>
              <a:gd name="connsiteY2" fmla="*/ 1340348 h 1783226"/>
              <a:gd name="connsiteX3" fmla="*/ 2620537 w 6824546"/>
              <a:gd name="connsiteY3" fmla="*/ 961207 h 1783226"/>
              <a:gd name="connsiteX4" fmla="*/ 4059044 w 6824546"/>
              <a:gd name="connsiteY4" fmla="*/ 1764094 h 1783226"/>
              <a:gd name="connsiteX5" fmla="*/ 5642517 w 6824546"/>
              <a:gd name="connsiteY5" fmla="*/ 2202 h 1783226"/>
              <a:gd name="connsiteX6" fmla="*/ 6824546 w 6824546"/>
              <a:gd name="connsiteY6" fmla="*/ 749334 h 1783226"/>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64435"/>
              <a:gd name="connsiteX1" fmla="*/ 1103970 w 6824546"/>
              <a:gd name="connsiteY1" fmla="*/ 91412 h 1764435"/>
              <a:gd name="connsiteX2" fmla="*/ 2163336 w 6824546"/>
              <a:gd name="connsiteY2" fmla="*/ 1239987 h 1764435"/>
              <a:gd name="connsiteX3" fmla="*/ 2620537 w 6824546"/>
              <a:gd name="connsiteY3" fmla="*/ 961207 h 1764435"/>
              <a:gd name="connsiteX4" fmla="*/ 4059044 w 6824546"/>
              <a:gd name="connsiteY4" fmla="*/ 1764094 h 1764435"/>
              <a:gd name="connsiteX5" fmla="*/ 5642517 w 6824546"/>
              <a:gd name="connsiteY5" fmla="*/ 2202 h 1764435"/>
              <a:gd name="connsiteX6" fmla="*/ 6824546 w 6824546"/>
              <a:gd name="connsiteY6" fmla="*/ 749334 h 1764435"/>
              <a:gd name="connsiteX0" fmla="*/ 0 w 6824546"/>
              <a:gd name="connsiteY0" fmla="*/ 1722595 h 1800990"/>
              <a:gd name="connsiteX1" fmla="*/ 1103970 w 6824546"/>
              <a:gd name="connsiteY1" fmla="*/ 116820 h 1800990"/>
              <a:gd name="connsiteX2" fmla="*/ 2163336 w 6824546"/>
              <a:gd name="connsiteY2" fmla="*/ 1265395 h 1800990"/>
              <a:gd name="connsiteX3" fmla="*/ 2620537 w 6824546"/>
              <a:gd name="connsiteY3" fmla="*/ 986615 h 1800990"/>
              <a:gd name="connsiteX4" fmla="*/ 3635298 w 6824546"/>
              <a:gd name="connsiteY4" fmla="*/ 1800653 h 1800990"/>
              <a:gd name="connsiteX5" fmla="*/ 5642517 w 6824546"/>
              <a:gd name="connsiteY5" fmla="*/ 27610 h 1800990"/>
              <a:gd name="connsiteX6" fmla="*/ 6824546 w 6824546"/>
              <a:gd name="connsiteY6" fmla="*/ 774742 h 1800990"/>
              <a:gd name="connsiteX0" fmla="*/ 0 w 6824546"/>
              <a:gd name="connsiteY0" fmla="*/ 1658182 h 1753232"/>
              <a:gd name="connsiteX1" fmla="*/ 1103970 w 6824546"/>
              <a:gd name="connsiteY1" fmla="*/ 52407 h 1753232"/>
              <a:gd name="connsiteX2" fmla="*/ 2163336 w 6824546"/>
              <a:gd name="connsiteY2" fmla="*/ 1200982 h 1753232"/>
              <a:gd name="connsiteX3" fmla="*/ 2620537 w 6824546"/>
              <a:gd name="connsiteY3" fmla="*/ 922202 h 1753232"/>
              <a:gd name="connsiteX4" fmla="*/ 3635298 w 6824546"/>
              <a:gd name="connsiteY4" fmla="*/ 1736240 h 1753232"/>
              <a:gd name="connsiteX5" fmla="*/ 4627756 w 6824546"/>
              <a:gd name="connsiteY5" fmla="*/ 30104 h 1753232"/>
              <a:gd name="connsiteX6" fmla="*/ 6824546 w 6824546"/>
              <a:gd name="connsiteY6" fmla="*/ 710329 h 1753232"/>
              <a:gd name="connsiteX0" fmla="*/ 0 w 5330283"/>
              <a:gd name="connsiteY0" fmla="*/ 1641155 h 1736205"/>
              <a:gd name="connsiteX1" fmla="*/ 1103970 w 5330283"/>
              <a:gd name="connsiteY1" fmla="*/ 35380 h 1736205"/>
              <a:gd name="connsiteX2" fmla="*/ 2163336 w 5330283"/>
              <a:gd name="connsiteY2" fmla="*/ 1183955 h 1736205"/>
              <a:gd name="connsiteX3" fmla="*/ 2620537 w 5330283"/>
              <a:gd name="connsiteY3" fmla="*/ 905175 h 1736205"/>
              <a:gd name="connsiteX4" fmla="*/ 3635298 w 5330283"/>
              <a:gd name="connsiteY4" fmla="*/ 1719213 h 1736205"/>
              <a:gd name="connsiteX5" fmla="*/ 4627756 w 5330283"/>
              <a:gd name="connsiteY5" fmla="*/ 13077 h 1736205"/>
              <a:gd name="connsiteX6" fmla="*/ 5330283 w 5330283"/>
              <a:gd name="connsiteY6" fmla="*/ 960931 h 1736205"/>
              <a:gd name="connsiteX0" fmla="*/ 0 w 5330283"/>
              <a:gd name="connsiteY0" fmla="*/ 1641799 h 1736849"/>
              <a:gd name="connsiteX1" fmla="*/ 1103970 w 5330283"/>
              <a:gd name="connsiteY1" fmla="*/ 36024 h 1736849"/>
              <a:gd name="connsiteX2" fmla="*/ 2163336 w 5330283"/>
              <a:gd name="connsiteY2" fmla="*/ 1184599 h 1736849"/>
              <a:gd name="connsiteX3" fmla="*/ 2620537 w 5330283"/>
              <a:gd name="connsiteY3" fmla="*/ 905819 h 1736849"/>
              <a:gd name="connsiteX4" fmla="*/ 3635298 w 5330283"/>
              <a:gd name="connsiteY4" fmla="*/ 1719857 h 1736849"/>
              <a:gd name="connsiteX5" fmla="*/ 4627756 w 5330283"/>
              <a:gd name="connsiteY5" fmla="*/ 13721 h 1736849"/>
              <a:gd name="connsiteX6" fmla="*/ 5330283 w 5330283"/>
              <a:gd name="connsiteY6" fmla="*/ 961575 h 1736849"/>
              <a:gd name="connsiteX0" fmla="*/ 0 w 5330283"/>
              <a:gd name="connsiteY0" fmla="*/ 1628804 h 1723854"/>
              <a:gd name="connsiteX1" fmla="*/ 1103970 w 5330283"/>
              <a:gd name="connsiteY1" fmla="*/ 23029 h 1723854"/>
              <a:gd name="connsiteX2" fmla="*/ 2163336 w 5330283"/>
              <a:gd name="connsiteY2" fmla="*/ 1171604 h 1723854"/>
              <a:gd name="connsiteX3" fmla="*/ 2620537 w 5330283"/>
              <a:gd name="connsiteY3" fmla="*/ 892824 h 1723854"/>
              <a:gd name="connsiteX4" fmla="*/ 3635298 w 5330283"/>
              <a:gd name="connsiteY4" fmla="*/ 1706862 h 1723854"/>
              <a:gd name="connsiteX5" fmla="*/ 4627756 w 5330283"/>
              <a:gd name="connsiteY5" fmla="*/ 726 h 1723854"/>
              <a:gd name="connsiteX6" fmla="*/ 5330283 w 5330283"/>
              <a:gd name="connsiteY6" fmla="*/ 948580 h 1723854"/>
              <a:gd name="connsiteX0" fmla="*/ 0 w 5330283"/>
              <a:gd name="connsiteY0" fmla="*/ 1628804 h 1722647"/>
              <a:gd name="connsiteX1" fmla="*/ 1103970 w 5330283"/>
              <a:gd name="connsiteY1" fmla="*/ 23029 h 1722647"/>
              <a:gd name="connsiteX2" fmla="*/ 2163336 w 5330283"/>
              <a:gd name="connsiteY2" fmla="*/ 1171604 h 1722647"/>
              <a:gd name="connsiteX3" fmla="*/ 2620537 w 5330283"/>
              <a:gd name="connsiteY3" fmla="*/ 892824 h 1722647"/>
              <a:gd name="connsiteX4" fmla="*/ 3635298 w 5330283"/>
              <a:gd name="connsiteY4" fmla="*/ 1706862 h 1722647"/>
              <a:gd name="connsiteX5" fmla="*/ 4627756 w 5330283"/>
              <a:gd name="connsiteY5" fmla="*/ 726 h 1722647"/>
              <a:gd name="connsiteX6" fmla="*/ 5330283 w 5330283"/>
              <a:gd name="connsiteY6" fmla="*/ 948580 h 1722647"/>
              <a:gd name="connsiteX0" fmla="*/ 0 w 5314784"/>
              <a:gd name="connsiteY0" fmla="*/ 1380831 h 1722647"/>
              <a:gd name="connsiteX1" fmla="*/ 1088471 w 5314784"/>
              <a:gd name="connsiteY1" fmla="*/ 23029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700747 w 5314784"/>
              <a:gd name="connsiteY5" fmla="*/ 726 h 1722647"/>
              <a:gd name="connsiteX6" fmla="*/ 5314784 w 5314784"/>
              <a:gd name="connsiteY6" fmla="*/ 948580 h 1722647"/>
              <a:gd name="connsiteX0" fmla="*/ 0 w 5314784"/>
              <a:gd name="connsiteY0" fmla="*/ 1366098 h 1707457"/>
              <a:gd name="connsiteX1" fmla="*/ 1103969 w 5314784"/>
              <a:gd name="connsiteY1" fmla="*/ 163279 h 1707457"/>
              <a:gd name="connsiteX2" fmla="*/ 2147837 w 5314784"/>
              <a:gd name="connsiteY2" fmla="*/ 1156871 h 1707457"/>
              <a:gd name="connsiteX3" fmla="*/ 2605038 w 5314784"/>
              <a:gd name="connsiteY3" fmla="*/ 878091 h 1707457"/>
              <a:gd name="connsiteX4" fmla="*/ 3619799 w 5314784"/>
              <a:gd name="connsiteY4" fmla="*/ 1692129 h 1707457"/>
              <a:gd name="connsiteX5" fmla="*/ 4685999 w 5314784"/>
              <a:gd name="connsiteY5" fmla="*/ 742 h 1707457"/>
              <a:gd name="connsiteX6" fmla="*/ 5314784 w 5314784"/>
              <a:gd name="connsiteY6" fmla="*/ 933847 h 1707457"/>
              <a:gd name="connsiteX0" fmla="*/ 0 w 5314784"/>
              <a:gd name="connsiteY0" fmla="*/ 1410297 h 1753043"/>
              <a:gd name="connsiteX1" fmla="*/ 1103969 w 5314784"/>
              <a:gd name="connsiteY1" fmla="*/ 207478 h 1753043"/>
              <a:gd name="connsiteX2" fmla="*/ 2147837 w 5314784"/>
              <a:gd name="connsiteY2" fmla="*/ 1201070 h 1753043"/>
              <a:gd name="connsiteX3" fmla="*/ 2605038 w 5314784"/>
              <a:gd name="connsiteY3" fmla="*/ 922290 h 1753043"/>
              <a:gd name="connsiteX4" fmla="*/ 3619799 w 5314784"/>
              <a:gd name="connsiteY4" fmla="*/ 1736328 h 1753043"/>
              <a:gd name="connsiteX5" fmla="*/ 4715496 w 5314784"/>
              <a:gd name="connsiteY5" fmla="*/ 696 h 1753043"/>
              <a:gd name="connsiteX6" fmla="*/ 5314784 w 5314784"/>
              <a:gd name="connsiteY6" fmla="*/ 978046 h 1753043"/>
              <a:gd name="connsiteX0" fmla="*/ 0 w 5314784"/>
              <a:gd name="connsiteY0" fmla="*/ 1409737 h 1752483"/>
              <a:gd name="connsiteX1" fmla="*/ 1103969 w 5314784"/>
              <a:gd name="connsiteY1" fmla="*/ 206918 h 1752483"/>
              <a:gd name="connsiteX2" fmla="*/ 2147837 w 5314784"/>
              <a:gd name="connsiteY2" fmla="*/ 1200510 h 1752483"/>
              <a:gd name="connsiteX3" fmla="*/ 2605038 w 5314784"/>
              <a:gd name="connsiteY3" fmla="*/ 921730 h 1752483"/>
              <a:gd name="connsiteX4" fmla="*/ 3619799 w 5314784"/>
              <a:gd name="connsiteY4" fmla="*/ 1735768 h 1752483"/>
              <a:gd name="connsiteX5" fmla="*/ 4715496 w 5314784"/>
              <a:gd name="connsiteY5" fmla="*/ 136 h 1752483"/>
              <a:gd name="connsiteX6" fmla="*/ 5314784 w 5314784"/>
              <a:gd name="connsiteY6" fmla="*/ 977486 h 1752483"/>
              <a:gd name="connsiteX0" fmla="*/ 0 w 5314784"/>
              <a:gd name="connsiteY0" fmla="*/ 1423335 h 1781873"/>
              <a:gd name="connsiteX1" fmla="*/ 1103969 w 5314784"/>
              <a:gd name="connsiteY1" fmla="*/ 220516 h 1781873"/>
              <a:gd name="connsiteX2" fmla="*/ 2147837 w 5314784"/>
              <a:gd name="connsiteY2" fmla="*/ 1214108 h 1781873"/>
              <a:gd name="connsiteX3" fmla="*/ 2605038 w 5314784"/>
              <a:gd name="connsiteY3" fmla="*/ 935328 h 1781873"/>
              <a:gd name="connsiteX4" fmla="*/ 3531308 w 5314784"/>
              <a:gd name="connsiteY4" fmla="*/ 1764114 h 1781873"/>
              <a:gd name="connsiteX5" fmla="*/ 4715496 w 5314784"/>
              <a:gd name="connsiteY5" fmla="*/ 13734 h 1781873"/>
              <a:gd name="connsiteX6" fmla="*/ 5314784 w 5314784"/>
              <a:gd name="connsiteY6" fmla="*/ 991084 h 1781873"/>
              <a:gd name="connsiteX0" fmla="*/ 0 w 5314784"/>
              <a:gd name="connsiteY0" fmla="*/ 1423335 h 1764510"/>
              <a:gd name="connsiteX1" fmla="*/ 1103969 w 5314784"/>
              <a:gd name="connsiteY1" fmla="*/ 220516 h 1764510"/>
              <a:gd name="connsiteX2" fmla="*/ 2147837 w 5314784"/>
              <a:gd name="connsiteY2" fmla="*/ 1214108 h 1764510"/>
              <a:gd name="connsiteX3" fmla="*/ 2605038 w 5314784"/>
              <a:gd name="connsiteY3" fmla="*/ 935328 h 1764510"/>
              <a:gd name="connsiteX4" fmla="*/ 3531308 w 5314784"/>
              <a:gd name="connsiteY4" fmla="*/ 1764114 h 1764510"/>
              <a:gd name="connsiteX5" fmla="*/ 4715496 w 5314784"/>
              <a:gd name="connsiteY5" fmla="*/ 13734 h 1764510"/>
              <a:gd name="connsiteX6" fmla="*/ 5314784 w 5314784"/>
              <a:gd name="connsiteY6" fmla="*/ 991084 h 1764510"/>
              <a:gd name="connsiteX0" fmla="*/ 0 w 5314784"/>
              <a:gd name="connsiteY0" fmla="*/ 1423798 h 1779715"/>
              <a:gd name="connsiteX1" fmla="*/ 1103969 w 5314784"/>
              <a:gd name="connsiteY1" fmla="*/ 220979 h 1779715"/>
              <a:gd name="connsiteX2" fmla="*/ 2147837 w 5314784"/>
              <a:gd name="connsiteY2" fmla="*/ 1214571 h 1779715"/>
              <a:gd name="connsiteX3" fmla="*/ 2605038 w 5314784"/>
              <a:gd name="connsiteY3" fmla="*/ 935791 h 1779715"/>
              <a:gd name="connsiteX4" fmla="*/ 3457566 w 5314784"/>
              <a:gd name="connsiteY4" fmla="*/ 1779325 h 1779715"/>
              <a:gd name="connsiteX5" fmla="*/ 4715496 w 5314784"/>
              <a:gd name="connsiteY5" fmla="*/ 14197 h 1779715"/>
              <a:gd name="connsiteX6" fmla="*/ 5314784 w 5314784"/>
              <a:gd name="connsiteY6" fmla="*/ 991547 h 1779715"/>
              <a:gd name="connsiteX0" fmla="*/ 0 w 5314784"/>
              <a:gd name="connsiteY0" fmla="*/ 1423798 h 1779670"/>
              <a:gd name="connsiteX1" fmla="*/ 1103969 w 5314784"/>
              <a:gd name="connsiteY1" fmla="*/ 220979 h 1779670"/>
              <a:gd name="connsiteX2" fmla="*/ 2147837 w 5314784"/>
              <a:gd name="connsiteY2" fmla="*/ 1214571 h 1779670"/>
              <a:gd name="connsiteX3" fmla="*/ 2605038 w 5314784"/>
              <a:gd name="connsiteY3" fmla="*/ 935791 h 1779670"/>
              <a:gd name="connsiteX4" fmla="*/ 3457566 w 5314784"/>
              <a:gd name="connsiteY4" fmla="*/ 1779325 h 1779670"/>
              <a:gd name="connsiteX5" fmla="*/ 4715496 w 5314784"/>
              <a:gd name="connsiteY5" fmla="*/ 14197 h 1779670"/>
              <a:gd name="connsiteX6" fmla="*/ 5314784 w 5314784"/>
              <a:gd name="connsiteY6" fmla="*/ 991547 h 1779670"/>
              <a:gd name="connsiteX0" fmla="*/ 0 w 5314784"/>
              <a:gd name="connsiteY0" fmla="*/ 1423798 h 1797367"/>
              <a:gd name="connsiteX1" fmla="*/ 1103969 w 5314784"/>
              <a:gd name="connsiteY1" fmla="*/ 220979 h 1797367"/>
              <a:gd name="connsiteX2" fmla="*/ 2147837 w 5314784"/>
              <a:gd name="connsiteY2" fmla="*/ 1214571 h 1797367"/>
              <a:gd name="connsiteX3" fmla="*/ 2634535 w 5314784"/>
              <a:gd name="connsiteY3" fmla="*/ 980036 h 1797367"/>
              <a:gd name="connsiteX4" fmla="*/ 3457566 w 5314784"/>
              <a:gd name="connsiteY4" fmla="*/ 1779325 h 1797367"/>
              <a:gd name="connsiteX5" fmla="*/ 4715496 w 5314784"/>
              <a:gd name="connsiteY5" fmla="*/ 14197 h 1797367"/>
              <a:gd name="connsiteX6" fmla="*/ 5314784 w 5314784"/>
              <a:gd name="connsiteY6" fmla="*/ 991547 h 1797367"/>
              <a:gd name="connsiteX0" fmla="*/ 0 w 5314784"/>
              <a:gd name="connsiteY0" fmla="*/ 1423798 h 1779440"/>
              <a:gd name="connsiteX1" fmla="*/ 1103969 w 5314784"/>
              <a:gd name="connsiteY1" fmla="*/ 220979 h 1779440"/>
              <a:gd name="connsiteX2" fmla="*/ 2147837 w 5314784"/>
              <a:gd name="connsiteY2" fmla="*/ 1214571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15478 w 5314784"/>
              <a:gd name="connsiteY1" fmla="*/ 235727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44975 w 5314784"/>
              <a:gd name="connsiteY1" fmla="*/ 220978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11415 h 1767051"/>
              <a:gd name="connsiteX1" fmla="*/ 1044975 w 5314784"/>
              <a:gd name="connsiteY1" fmla="*/ 208595 h 1767051"/>
              <a:gd name="connsiteX2" fmla="*/ 2236328 w 5314784"/>
              <a:gd name="connsiteY2" fmla="*/ 1275930 h 1767051"/>
              <a:gd name="connsiteX3" fmla="*/ 2634535 w 5314784"/>
              <a:gd name="connsiteY3" fmla="*/ 967653 h 1767051"/>
              <a:gd name="connsiteX4" fmla="*/ 3457566 w 5314784"/>
              <a:gd name="connsiteY4" fmla="*/ 1766942 h 1767051"/>
              <a:gd name="connsiteX5" fmla="*/ 4715496 w 5314784"/>
              <a:gd name="connsiteY5" fmla="*/ 1814 h 1767051"/>
              <a:gd name="connsiteX6" fmla="*/ 5314784 w 5314784"/>
              <a:gd name="connsiteY6" fmla="*/ 979164 h 1767051"/>
              <a:gd name="connsiteX0" fmla="*/ 0 w 5314784"/>
              <a:gd name="connsiteY0" fmla="*/ 1410841 h 1766477"/>
              <a:gd name="connsiteX1" fmla="*/ 1044975 w 5314784"/>
              <a:gd name="connsiteY1" fmla="*/ 208021 h 1766477"/>
              <a:gd name="connsiteX2" fmla="*/ 2236328 w 5314784"/>
              <a:gd name="connsiteY2" fmla="*/ 1275356 h 1766477"/>
              <a:gd name="connsiteX3" fmla="*/ 2634535 w 5314784"/>
              <a:gd name="connsiteY3" fmla="*/ 967079 h 1766477"/>
              <a:gd name="connsiteX4" fmla="*/ 3457566 w 5314784"/>
              <a:gd name="connsiteY4" fmla="*/ 1766368 h 1766477"/>
              <a:gd name="connsiteX5" fmla="*/ 4715496 w 5314784"/>
              <a:gd name="connsiteY5" fmla="*/ 1240 h 1766477"/>
              <a:gd name="connsiteX6" fmla="*/ 5314784 w 5314784"/>
              <a:gd name="connsiteY6" fmla="*/ 978590 h 1766477"/>
              <a:gd name="connsiteX0" fmla="*/ 0 w 5314784"/>
              <a:gd name="connsiteY0" fmla="*/ 1411198 h 1766834"/>
              <a:gd name="connsiteX1" fmla="*/ 1044975 w 5314784"/>
              <a:gd name="connsiteY1" fmla="*/ 208378 h 1766834"/>
              <a:gd name="connsiteX2" fmla="*/ 2236328 w 5314784"/>
              <a:gd name="connsiteY2" fmla="*/ 1275713 h 1766834"/>
              <a:gd name="connsiteX3" fmla="*/ 2634535 w 5314784"/>
              <a:gd name="connsiteY3" fmla="*/ 967436 h 1766834"/>
              <a:gd name="connsiteX4" fmla="*/ 3457566 w 5314784"/>
              <a:gd name="connsiteY4" fmla="*/ 1766725 h 1766834"/>
              <a:gd name="connsiteX5" fmla="*/ 4715496 w 5314784"/>
              <a:gd name="connsiteY5" fmla="*/ 1597 h 1766834"/>
              <a:gd name="connsiteX6" fmla="*/ 5314784 w 5314784"/>
              <a:gd name="connsiteY6" fmla="*/ 978947 h 1766834"/>
              <a:gd name="connsiteX0" fmla="*/ 0 w 4715496"/>
              <a:gd name="connsiteY0" fmla="*/ 1409601 h 1765237"/>
              <a:gd name="connsiteX1" fmla="*/ 1044975 w 4715496"/>
              <a:gd name="connsiteY1" fmla="*/ 206781 h 1765237"/>
              <a:gd name="connsiteX2" fmla="*/ 2236328 w 4715496"/>
              <a:gd name="connsiteY2" fmla="*/ 1274116 h 1765237"/>
              <a:gd name="connsiteX3" fmla="*/ 2634535 w 4715496"/>
              <a:gd name="connsiteY3" fmla="*/ 965839 h 1765237"/>
              <a:gd name="connsiteX4" fmla="*/ 3457566 w 4715496"/>
              <a:gd name="connsiteY4" fmla="*/ 1765128 h 1765237"/>
              <a:gd name="connsiteX5" fmla="*/ 4715496 w 4715496"/>
              <a:gd name="connsiteY5" fmla="*/ 0 h 176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5496" h="1765237">
                <a:moveTo>
                  <a:pt x="0" y="1409601"/>
                </a:moveTo>
                <a:cubicBezTo>
                  <a:pt x="68766" y="1495094"/>
                  <a:pt x="672254" y="229362"/>
                  <a:pt x="1044975" y="206781"/>
                </a:cubicBezTo>
                <a:cubicBezTo>
                  <a:pt x="1417696" y="184200"/>
                  <a:pt x="1971401" y="1147606"/>
                  <a:pt x="2236328" y="1274116"/>
                </a:cubicBezTo>
                <a:cubicBezTo>
                  <a:pt x="2501255" y="1400626"/>
                  <a:pt x="2430995" y="884004"/>
                  <a:pt x="2634535" y="965839"/>
                </a:cubicBezTo>
                <a:cubicBezTo>
                  <a:pt x="2838075" y="1047674"/>
                  <a:pt x="3075404" y="1752752"/>
                  <a:pt x="3457566" y="1765128"/>
                </a:cubicBezTo>
                <a:cubicBezTo>
                  <a:pt x="3951877" y="1781136"/>
                  <a:pt x="4376463" y="42805"/>
                  <a:pt x="4715496" y="0"/>
                </a:cubicBezTo>
              </a:path>
            </a:pathLst>
          </a:cu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09717F8-4485-C54E-BF31-741A621D60F7}"/>
              </a:ext>
            </a:extLst>
          </p:cNvPr>
          <p:cNvSpPr/>
          <p:nvPr/>
        </p:nvSpPr>
        <p:spPr>
          <a:xfrm>
            <a:off x="3503936" y="4151579"/>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C517BD5-A106-7245-AA62-6F72ED08795C}"/>
              </a:ext>
            </a:extLst>
          </p:cNvPr>
          <p:cNvSpPr/>
          <p:nvPr/>
        </p:nvSpPr>
        <p:spPr>
          <a:xfrm>
            <a:off x="5522130" y="3781538"/>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3829D2F-7D96-B743-B6EA-2BD293CB0F98}"/>
              </a:ext>
            </a:extLst>
          </p:cNvPr>
          <p:cNvSpPr/>
          <p:nvPr/>
        </p:nvSpPr>
        <p:spPr>
          <a:xfrm>
            <a:off x="6985009" y="4444497"/>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96B5ACE-6888-4B42-97DC-7140FE54149D}"/>
              </a:ext>
            </a:extLst>
          </p:cNvPr>
          <p:cNvSpPr/>
          <p:nvPr/>
        </p:nvSpPr>
        <p:spPr>
          <a:xfrm>
            <a:off x="4527781" y="2908744"/>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A2F1A09-595C-CC44-8FC3-69D812114643}"/>
              </a:ext>
            </a:extLst>
          </p:cNvPr>
          <p:cNvSpPr/>
          <p:nvPr/>
        </p:nvSpPr>
        <p:spPr>
          <a:xfrm>
            <a:off x="8213623" y="2692354"/>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348C70E-1AED-8444-83A6-23B37BE0202D}"/>
              </a:ext>
            </a:extLst>
          </p:cNvPr>
          <p:cNvSpPr/>
          <p:nvPr/>
        </p:nvSpPr>
        <p:spPr>
          <a:xfrm>
            <a:off x="3752949" y="379629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D25977D-3704-5D4D-A399-5C503334CD07}"/>
              </a:ext>
            </a:extLst>
          </p:cNvPr>
          <p:cNvSpPr/>
          <p:nvPr/>
        </p:nvSpPr>
        <p:spPr>
          <a:xfrm>
            <a:off x="4221479" y="312082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4069C2B-0D0A-F342-A602-6637F2DD01AA}"/>
              </a:ext>
            </a:extLst>
          </p:cNvPr>
          <p:cNvSpPr/>
          <p:nvPr/>
        </p:nvSpPr>
        <p:spPr>
          <a:xfrm>
            <a:off x="5097844" y="3287290"/>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BC5EB88-A61A-274D-A126-E6C307C1B5D5}"/>
              </a:ext>
            </a:extLst>
          </p:cNvPr>
          <p:cNvSpPr/>
          <p:nvPr/>
        </p:nvSpPr>
        <p:spPr>
          <a:xfrm>
            <a:off x="5317361" y="3557676"/>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6C0FBB8-DC4E-7B40-91A5-9B55EED96919}"/>
              </a:ext>
            </a:extLst>
          </p:cNvPr>
          <p:cNvSpPr/>
          <p:nvPr/>
        </p:nvSpPr>
        <p:spPr>
          <a:xfrm>
            <a:off x="6619715" y="4238040"/>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777BC5B-4377-D44B-A42D-FD832D4920CE}"/>
              </a:ext>
            </a:extLst>
          </p:cNvPr>
          <p:cNvSpPr/>
          <p:nvPr/>
        </p:nvSpPr>
        <p:spPr>
          <a:xfrm>
            <a:off x="7365051" y="4129863"/>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E80AE2A-E6A4-B548-A42D-68A07E858FA0}"/>
              </a:ext>
            </a:extLst>
          </p:cNvPr>
          <p:cNvSpPr/>
          <p:nvPr/>
        </p:nvSpPr>
        <p:spPr>
          <a:xfrm>
            <a:off x="7584568" y="3721827"/>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A22E660-1469-1842-B463-11C83821B110}"/>
              </a:ext>
            </a:extLst>
          </p:cNvPr>
          <p:cNvSpPr/>
          <p:nvPr/>
        </p:nvSpPr>
        <p:spPr>
          <a:xfrm>
            <a:off x="7774589" y="331378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73DD42C-D8B2-9D46-808E-86FB5E7B41F9}"/>
              </a:ext>
            </a:extLst>
          </p:cNvPr>
          <p:cNvSpPr/>
          <p:nvPr/>
        </p:nvSpPr>
        <p:spPr>
          <a:xfrm>
            <a:off x="7979358" y="2940162"/>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1898B3A-57BE-AE47-98E6-9A7816A99801}"/>
              </a:ext>
            </a:extLst>
          </p:cNvPr>
          <p:cNvSpPr/>
          <p:nvPr/>
        </p:nvSpPr>
        <p:spPr>
          <a:xfrm>
            <a:off x="6121689" y="3633087"/>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3062AEF-6149-8D48-8BF5-3B3131DBA554}"/>
              </a:ext>
            </a:extLst>
          </p:cNvPr>
          <p:cNvSpPr/>
          <p:nvPr/>
        </p:nvSpPr>
        <p:spPr>
          <a:xfrm>
            <a:off x="6370702" y="391821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0EFCE73-3E2D-4C41-AF5D-6274093419FA}"/>
              </a:ext>
            </a:extLst>
          </p:cNvPr>
          <p:cNvSpPr/>
          <p:nvPr/>
        </p:nvSpPr>
        <p:spPr>
          <a:xfrm>
            <a:off x="4848831" y="303329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9EE793D-8A0F-4349-AD5A-B7B50AC8F897}"/>
              </a:ext>
            </a:extLst>
          </p:cNvPr>
          <p:cNvSpPr/>
          <p:nvPr/>
        </p:nvSpPr>
        <p:spPr>
          <a:xfrm>
            <a:off x="3972466" y="3462007"/>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030B641B-867A-2C4C-B4CC-BB13C9E62E50}"/>
              </a:ext>
            </a:extLst>
          </p:cNvPr>
          <p:cNvSpPr/>
          <p:nvPr/>
        </p:nvSpPr>
        <p:spPr>
          <a:xfrm>
            <a:off x="5800639" y="4022426"/>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23">
            <a:extLst>
              <a:ext uri="{FF2B5EF4-FFF2-40B4-BE49-F238E27FC236}">
                <a16:creationId xmlns:a16="http://schemas.microsoft.com/office/drawing/2014/main" id="{DFCA01CB-09FB-B240-8735-7B9A9F62D8C6}"/>
              </a:ext>
            </a:extLst>
          </p:cNvPr>
          <p:cNvSpPr>
            <a:spLocks noGrp="1"/>
          </p:cNvSpPr>
          <p:nvPr>
            <p:ph sz="half" idx="1"/>
          </p:nvPr>
        </p:nvSpPr>
        <p:spPr/>
        <p:txBody>
          <a:bodyPr/>
          <a:lstStyle/>
          <a:p>
            <a:r>
              <a:rPr lang="en-US" dirty="0"/>
              <a:t>Start with our input data</a:t>
            </a:r>
          </a:p>
        </p:txBody>
      </p:sp>
      <p:sp>
        <p:nvSpPr>
          <p:cNvPr id="27" name="Content Placeholder 26">
            <a:extLst>
              <a:ext uri="{FF2B5EF4-FFF2-40B4-BE49-F238E27FC236}">
                <a16:creationId xmlns:a16="http://schemas.microsoft.com/office/drawing/2014/main" id="{B4431D71-2F08-6C4B-A36A-BC3FD2BC626A}"/>
              </a:ext>
            </a:extLst>
          </p:cNvPr>
          <p:cNvSpPr>
            <a:spLocks noGrp="1"/>
          </p:cNvSpPr>
          <p:nvPr>
            <p:ph sz="half" idx="10"/>
          </p:nvPr>
        </p:nvSpPr>
        <p:spPr/>
        <p:txBody>
          <a:bodyPr>
            <a:normAutofit lnSpcReduction="10000"/>
          </a:bodyPr>
          <a:lstStyle/>
          <a:p>
            <a:r>
              <a:rPr lang="en-US" dirty="0"/>
              <a:t>P. Rosen, A. Suh, C. Salgado, M. </a:t>
            </a:r>
            <a:r>
              <a:rPr lang="en-US" dirty="0" err="1"/>
              <a:t>Hajij</a:t>
            </a:r>
            <a:r>
              <a:rPr lang="en-US" dirty="0"/>
              <a:t>. “</a:t>
            </a:r>
            <a:r>
              <a:rPr lang="en-US" dirty="0" err="1"/>
              <a:t>TopoLines</a:t>
            </a:r>
            <a:r>
              <a:rPr lang="en-US" dirty="0"/>
              <a:t>: Topological Smoothing for Line Charts.” </a:t>
            </a:r>
            <a:r>
              <a:rPr lang="en-US" dirty="0" err="1"/>
              <a:t>EuroVis</a:t>
            </a:r>
            <a:r>
              <a:rPr lang="en-US" dirty="0"/>
              <a:t> Short Papers, 2020.</a:t>
            </a:r>
          </a:p>
        </p:txBody>
      </p:sp>
    </p:spTree>
    <p:extLst>
      <p:ext uri="{BB962C8B-B14F-4D97-AF65-F5344CB8AC3E}">
        <p14:creationId xmlns:p14="http://schemas.microsoft.com/office/powerpoint/2010/main" val="2246211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69">
            <a:extLst>
              <a:ext uri="{FF2B5EF4-FFF2-40B4-BE49-F238E27FC236}">
                <a16:creationId xmlns:a16="http://schemas.microsoft.com/office/drawing/2014/main" id="{34D14E44-47AD-3348-BC58-30EE655A1286}"/>
              </a:ext>
            </a:extLst>
          </p:cNvPr>
          <p:cNvSpPr/>
          <p:nvPr/>
        </p:nvSpPr>
        <p:spPr>
          <a:xfrm>
            <a:off x="3595376" y="2784519"/>
            <a:ext cx="4715496" cy="1765237"/>
          </a:xfrm>
          <a:custGeom>
            <a:avLst/>
            <a:gdLst>
              <a:gd name="connsiteX0" fmla="*/ 0 w 256478"/>
              <a:gd name="connsiteY0" fmla="*/ 211873 h 211873"/>
              <a:gd name="connsiteX1" fmla="*/ 111512 w 256478"/>
              <a:gd name="connsiteY1" fmla="*/ 133814 h 211873"/>
              <a:gd name="connsiteX2" fmla="*/ 144966 w 256478"/>
              <a:gd name="connsiteY2" fmla="*/ 100361 h 211873"/>
              <a:gd name="connsiteX3" fmla="*/ 189571 w 256478"/>
              <a:gd name="connsiteY3" fmla="*/ 78058 h 211873"/>
              <a:gd name="connsiteX4" fmla="*/ 245327 w 256478"/>
              <a:gd name="connsiteY4" fmla="*/ 33453 h 211873"/>
              <a:gd name="connsiteX5" fmla="*/ 256478 w 256478"/>
              <a:gd name="connsiteY5" fmla="*/ 0 h 211873"/>
              <a:gd name="connsiteX0" fmla="*/ 0 w 7181385"/>
              <a:gd name="connsiteY0" fmla="*/ 1081668 h 1081668"/>
              <a:gd name="connsiteX1" fmla="*/ 111512 w 7181385"/>
              <a:gd name="connsiteY1" fmla="*/ 1003609 h 1081668"/>
              <a:gd name="connsiteX2" fmla="*/ 144966 w 7181385"/>
              <a:gd name="connsiteY2" fmla="*/ 970156 h 1081668"/>
              <a:gd name="connsiteX3" fmla="*/ 189571 w 7181385"/>
              <a:gd name="connsiteY3" fmla="*/ 947853 h 1081668"/>
              <a:gd name="connsiteX4" fmla="*/ 245327 w 7181385"/>
              <a:gd name="connsiteY4" fmla="*/ 903248 h 1081668"/>
              <a:gd name="connsiteX5" fmla="*/ 7181385 w 7181385"/>
              <a:gd name="connsiteY5" fmla="*/ 0 h 1081668"/>
              <a:gd name="connsiteX0" fmla="*/ 252830 w 7434215"/>
              <a:gd name="connsiteY0" fmla="*/ 1828800 h 1828800"/>
              <a:gd name="connsiteX1" fmla="*/ 364342 w 7434215"/>
              <a:gd name="connsiteY1" fmla="*/ 1750741 h 1828800"/>
              <a:gd name="connsiteX2" fmla="*/ 397796 w 7434215"/>
              <a:gd name="connsiteY2" fmla="*/ 1717288 h 1828800"/>
              <a:gd name="connsiteX3" fmla="*/ 442401 w 7434215"/>
              <a:gd name="connsiteY3" fmla="*/ 1694985 h 1828800"/>
              <a:gd name="connsiteX4" fmla="*/ 6252186 w 7434215"/>
              <a:gd name="connsiteY4" fmla="*/ 0 h 1828800"/>
              <a:gd name="connsiteX5" fmla="*/ 7434215 w 7434215"/>
              <a:gd name="connsiteY5" fmla="*/ 747132 h 1828800"/>
              <a:gd name="connsiteX0" fmla="*/ 180205 w 7361590"/>
              <a:gd name="connsiteY0" fmla="*/ 1828800 h 1878837"/>
              <a:gd name="connsiteX1" fmla="*/ 291717 w 7361590"/>
              <a:gd name="connsiteY1" fmla="*/ 1750741 h 1878837"/>
              <a:gd name="connsiteX2" fmla="*/ 325171 w 7361590"/>
              <a:gd name="connsiteY2" fmla="*/ 1717288 h 1878837"/>
              <a:gd name="connsiteX3" fmla="*/ 4596088 w 7361590"/>
              <a:gd name="connsiteY3" fmla="*/ 1761892 h 1878837"/>
              <a:gd name="connsiteX4" fmla="*/ 6179561 w 7361590"/>
              <a:gd name="connsiteY4" fmla="*/ 0 h 1878837"/>
              <a:gd name="connsiteX5" fmla="*/ 7361590 w 7361590"/>
              <a:gd name="connsiteY5" fmla="*/ 747132 h 1878837"/>
              <a:gd name="connsiteX0" fmla="*/ 126334 w 7307719"/>
              <a:gd name="connsiteY0" fmla="*/ 1828800 h 1841273"/>
              <a:gd name="connsiteX1" fmla="*/ 237846 w 7307719"/>
              <a:gd name="connsiteY1" fmla="*/ 1750741 h 1841273"/>
              <a:gd name="connsiteX2" fmla="*/ 3025651 w 7307719"/>
              <a:gd name="connsiteY2" fmla="*/ 858644 h 1841273"/>
              <a:gd name="connsiteX3" fmla="*/ 4542217 w 7307719"/>
              <a:gd name="connsiteY3" fmla="*/ 1761892 h 1841273"/>
              <a:gd name="connsiteX4" fmla="*/ 6125690 w 7307719"/>
              <a:gd name="connsiteY4" fmla="*/ 0 h 1841273"/>
              <a:gd name="connsiteX5" fmla="*/ 7307719 w 7307719"/>
              <a:gd name="connsiteY5" fmla="*/ 747132 h 1841273"/>
              <a:gd name="connsiteX0" fmla="*/ 0 w 7181385"/>
              <a:gd name="connsiteY0" fmla="*/ 1828800 h 1828800"/>
              <a:gd name="connsiteX1" fmla="*/ 2542478 w 7181385"/>
              <a:gd name="connsiteY1" fmla="*/ 1338146 h 1828800"/>
              <a:gd name="connsiteX2" fmla="*/ 2899317 w 7181385"/>
              <a:gd name="connsiteY2" fmla="*/ 858644 h 1828800"/>
              <a:gd name="connsiteX3" fmla="*/ 4415883 w 7181385"/>
              <a:gd name="connsiteY3" fmla="*/ 1761892 h 1828800"/>
              <a:gd name="connsiteX4" fmla="*/ 5999356 w 7181385"/>
              <a:gd name="connsiteY4" fmla="*/ 0 h 1828800"/>
              <a:gd name="connsiteX5" fmla="*/ 7181385 w 7181385"/>
              <a:gd name="connsiteY5" fmla="*/ 747132 h 1828800"/>
              <a:gd name="connsiteX0" fmla="*/ 0 w 6010507"/>
              <a:gd name="connsiteY0" fmla="*/ 334 h 2111072"/>
              <a:gd name="connsiteX1" fmla="*/ 1371600 w 6010507"/>
              <a:gd name="connsiteY1" fmla="*/ 1673017 h 2111072"/>
              <a:gd name="connsiteX2" fmla="*/ 1728439 w 6010507"/>
              <a:gd name="connsiteY2" fmla="*/ 1193515 h 2111072"/>
              <a:gd name="connsiteX3" fmla="*/ 3245005 w 6010507"/>
              <a:gd name="connsiteY3" fmla="*/ 2096763 h 2111072"/>
              <a:gd name="connsiteX4" fmla="*/ 4828478 w 6010507"/>
              <a:gd name="connsiteY4" fmla="*/ 334871 h 2111072"/>
              <a:gd name="connsiteX5" fmla="*/ 6010507 w 6010507"/>
              <a:gd name="connsiteY5" fmla="*/ 1082003 h 2111072"/>
              <a:gd name="connsiteX0" fmla="*/ 0 w 6010507"/>
              <a:gd name="connsiteY0" fmla="*/ 0 h 2110738"/>
              <a:gd name="connsiteX1" fmla="*/ 412594 w 6010507"/>
              <a:gd name="connsiteY1" fmla="*/ 512957 h 2110738"/>
              <a:gd name="connsiteX2" fmla="*/ 1371600 w 6010507"/>
              <a:gd name="connsiteY2" fmla="*/ 1672683 h 2110738"/>
              <a:gd name="connsiteX3" fmla="*/ 1728439 w 6010507"/>
              <a:gd name="connsiteY3" fmla="*/ 1193181 h 2110738"/>
              <a:gd name="connsiteX4" fmla="*/ 3245005 w 6010507"/>
              <a:gd name="connsiteY4" fmla="*/ 2096429 h 2110738"/>
              <a:gd name="connsiteX5" fmla="*/ 4828478 w 6010507"/>
              <a:gd name="connsiteY5" fmla="*/ 334537 h 2110738"/>
              <a:gd name="connsiteX6" fmla="*/ 6010507 w 6010507"/>
              <a:gd name="connsiteY6" fmla="*/ 1081669 h 2110738"/>
              <a:gd name="connsiteX0" fmla="*/ 0 w 6824546"/>
              <a:gd name="connsiteY0" fmla="*/ 1694985 h 1776201"/>
              <a:gd name="connsiteX1" fmla="*/ 1226633 w 6824546"/>
              <a:gd name="connsiteY1" fmla="*/ 17842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717811 h 1799027"/>
              <a:gd name="connsiteX1" fmla="*/ 1103970 w 6824546"/>
              <a:gd name="connsiteY1" fmla="*/ 112036 h 1799027"/>
              <a:gd name="connsiteX2" fmla="*/ 2185639 w 6824546"/>
              <a:gd name="connsiteY2" fmla="*/ 1360972 h 1799027"/>
              <a:gd name="connsiteX3" fmla="*/ 2542478 w 6824546"/>
              <a:gd name="connsiteY3" fmla="*/ 881470 h 1799027"/>
              <a:gd name="connsiteX4" fmla="*/ 4059044 w 6824546"/>
              <a:gd name="connsiteY4" fmla="*/ 1784718 h 1799027"/>
              <a:gd name="connsiteX5" fmla="*/ 5642517 w 6824546"/>
              <a:gd name="connsiteY5" fmla="*/ 22826 h 1799027"/>
              <a:gd name="connsiteX6" fmla="*/ 6824546 w 6824546"/>
              <a:gd name="connsiteY6" fmla="*/ 769958 h 1799027"/>
              <a:gd name="connsiteX0" fmla="*/ 0 w 6824546"/>
              <a:gd name="connsiteY0" fmla="*/ 1697187 h 1778403"/>
              <a:gd name="connsiteX1" fmla="*/ 1103970 w 6824546"/>
              <a:gd name="connsiteY1" fmla="*/ 91412 h 1778403"/>
              <a:gd name="connsiteX2" fmla="*/ 2185639 w 6824546"/>
              <a:gd name="connsiteY2" fmla="*/ 1340348 h 1778403"/>
              <a:gd name="connsiteX3" fmla="*/ 2542478 w 6824546"/>
              <a:gd name="connsiteY3" fmla="*/ 860846 h 1778403"/>
              <a:gd name="connsiteX4" fmla="*/ 4059044 w 6824546"/>
              <a:gd name="connsiteY4" fmla="*/ 1764094 h 1778403"/>
              <a:gd name="connsiteX5" fmla="*/ 5642517 w 6824546"/>
              <a:gd name="connsiteY5" fmla="*/ 2202 h 1778403"/>
              <a:gd name="connsiteX6" fmla="*/ 6824546 w 6824546"/>
              <a:gd name="connsiteY6" fmla="*/ 749334 h 1778403"/>
              <a:gd name="connsiteX0" fmla="*/ 0 w 6824546"/>
              <a:gd name="connsiteY0" fmla="*/ 1697187 h 1783226"/>
              <a:gd name="connsiteX1" fmla="*/ 1103970 w 6824546"/>
              <a:gd name="connsiteY1" fmla="*/ 91412 h 1783226"/>
              <a:gd name="connsiteX2" fmla="*/ 2185639 w 6824546"/>
              <a:gd name="connsiteY2" fmla="*/ 1340348 h 1783226"/>
              <a:gd name="connsiteX3" fmla="*/ 2620537 w 6824546"/>
              <a:gd name="connsiteY3" fmla="*/ 961207 h 1783226"/>
              <a:gd name="connsiteX4" fmla="*/ 4059044 w 6824546"/>
              <a:gd name="connsiteY4" fmla="*/ 1764094 h 1783226"/>
              <a:gd name="connsiteX5" fmla="*/ 5642517 w 6824546"/>
              <a:gd name="connsiteY5" fmla="*/ 2202 h 1783226"/>
              <a:gd name="connsiteX6" fmla="*/ 6824546 w 6824546"/>
              <a:gd name="connsiteY6" fmla="*/ 749334 h 1783226"/>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64435"/>
              <a:gd name="connsiteX1" fmla="*/ 1103970 w 6824546"/>
              <a:gd name="connsiteY1" fmla="*/ 91412 h 1764435"/>
              <a:gd name="connsiteX2" fmla="*/ 2163336 w 6824546"/>
              <a:gd name="connsiteY2" fmla="*/ 1239987 h 1764435"/>
              <a:gd name="connsiteX3" fmla="*/ 2620537 w 6824546"/>
              <a:gd name="connsiteY3" fmla="*/ 961207 h 1764435"/>
              <a:gd name="connsiteX4" fmla="*/ 4059044 w 6824546"/>
              <a:gd name="connsiteY4" fmla="*/ 1764094 h 1764435"/>
              <a:gd name="connsiteX5" fmla="*/ 5642517 w 6824546"/>
              <a:gd name="connsiteY5" fmla="*/ 2202 h 1764435"/>
              <a:gd name="connsiteX6" fmla="*/ 6824546 w 6824546"/>
              <a:gd name="connsiteY6" fmla="*/ 749334 h 1764435"/>
              <a:gd name="connsiteX0" fmla="*/ 0 w 6824546"/>
              <a:gd name="connsiteY0" fmla="*/ 1722595 h 1800990"/>
              <a:gd name="connsiteX1" fmla="*/ 1103970 w 6824546"/>
              <a:gd name="connsiteY1" fmla="*/ 116820 h 1800990"/>
              <a:gd name="connsiteX2" fmla="*/ 2163336 w 6824546"/>
              <a:gd name="connsiteY2" fmla="*/ 1265395 h 1800990"/>
              <a:gd name="connsiteX3" fmla="*/ 2620537 w 6824546"/>
              <a:gd name="connsiteY3" fmla="*/ 986615 h 1800990"/>
              <a:gd name="connsiteX4" fmla="*/ 3635298 w 6824546"/>
              <a:gd name="connsiteY4" fmla="*/ 1800653 h 1800990"/>
              <a:gd name="connsiteX5" fmla="*/ 5642517 w 6824546"/>
              <a:gd name="connsiteY5" fmla="*/ 27610 h 1800990"/>
              <a:gd name="connsiteX6" fmla="*/ 6824546 w 6824546"/>
              <a:gd name="connsiteY6" fmla="*/ 774742 h 1800990"/>
              <a:gd name="connsiteX0" fmla="*/ 0 w 6824546"/>
              <a:gd name="connsiteY0" fmla="*/ 1658182 h 1753232"/>
              <a:gd name="connsiteX1" fmla="*/ 1103970 w 6824546"/>
              <a:gd name="connsiteY1" fmla="*/ 52407 h 1753232"/>
              <a:gd name="connsiteX2" fmla="*/ 2163336 w 6824546"/>
              <a:gd name="connsiteY2" fmla="*/ 1200982 h 1753232"/>
              <a:gd name="connsiteX3" fmla="*/ 2620537 w 6824546"/>
              <a:gd name="connsiteY3" fmla="*/ 922202 h 1753232"/>
              <a:gd name="connsiteX4" fmla="*/ 3635298 w 6824546"/>
              <a:gd name="connsiteY4" fmla="*/ 1736240 h 1753232"/>
              <a:gd name="connsiteX5" fmla="*/ 4627756 w 6824546"/>
              <a:gd name="connsiteY5" fmla="*/ 30104 h 1753232"/>
              <a:gd name="connsiteX6" fmla="*/ 6824546 w 6824546"/>
              <a:gd name="connsiteY6" fmla="*/ 710329 h 1753232"/>
              <a:gd name="connsiteX0" fmla="*/ 0 w 5330283"/>
              <a:gd name="connsiteY0" fmla="*/ 1641155 h 1736205"/>
              <a:gd name="connsiteX1" fmla="*/ 1103970 w 5330283"/>
              <a:gd name="connsiteY1" fmla="*/ 35380 h 1736205"/>
              <a:gd name="connsiteX2" fmla="*/ 2163336 w 5330283"/>
              <a:gd name="connsiteY2" fmla="*/ 1183955 h 1736205"/>
              <a:gd name="connsiteX3" fmla="*/ 2620537 w 5330283"/>
              <a:gd name="connsiteY3" fmla="*/ 905175 h 1736205"/>
              <a:gd name="connsiteX4" fmla="*/ 3635298 w 5330283"/>
              <a:gd name="connsiteY4" fmla="*/ 1719213 h 1736205"/>
              <a:gd name="connsiteX5" fmla="*/ 4627756 w 5330283"/>
              <a:gd name="connsiteY5" fmla="*/ 13077 h 1736205"/>
              <a:gd name="connsiteX6" fmla="*/ 5330283 w 5330283"/>
              <a:gd name="connsiteY6" fmla="*/ 960931 h 1736205"/>
              <a:gd name="connsiteX0" fmla="*/ 0 w 5330283"/>
              <a:gd name="connsiteY0" fmla="*/ 1641799 h 1736849"/>
              <a:gd name="connsiteX1" fmla="*/ 1103970 w 5330283"/>
              <a:gd name="connsiteY1" fmla="*/ 36024 h 1736849"/>
              <a:gd name="connsiteX2" fmla="*/ 2163336 w 5330283"/>
              <a:gd name="connsiteY2" fmla="*/ 1184599 h 1736849"/>
              <a:gd name="connsiteX3" fmla="*/ 2620537 w 5330283"/>
              <a:gd name="connsiteY3" fmla="*/ 905819 h 1736849"/>
              <a:gd name="connsiteX4" fmla="*/ 3635298 w 5330283"/>
              <a:gd name="connsiteY4" fmla="*/ 1719857 h 1736849"/>
              <a:gd name="connsiteX5" fmla="*/ 4627756 w 5330283"/>
              <a:gd name="connsiteY5" fmla="*/ 13721 h 1736849"/>
              <a:gd name="connsiteX6" fmla="*/ 5330283 w 5330283"/>
              <a:gd name="connsiteY6" fmla="*/ 961575 h 1736849"/>
              <a:gd name="connsiteX0" fmla="*/ 0 w 5330283"/>
              <a:gd name="connsiteY0" fmla="*/ 1628804 h 1723854"/>
              <a:gd name="connsiteX1" fmla="*/ 1103970 w 5330283"/>
              <a:gd name="connsiteY1" fmla="*/ 23029 h 1723854"/>
              <a:gd name="connsiteX2" fmla="*/ 2163336 w 5330283"/>
              <a:gd name="connsiteY2" fmla="*/ 1171604 h 1723854"/>
              <a:gd name="connsiteX3" fmla="*/ 2620537 w 5330283"/>
              <a:gd name="connsiteY3" fmla="*/ 892824 h 1723854"/>
              <a:gd name="connsiteX4" fmla="*/ 3635298 w 5330283"/>
              <a:gd name="connsiteY4" fmla="*/ 1706862 h 1723854"/>
              <a:gd name="connsiteX5" fmla="*/ 4627756 w 5330283"/>
              <a:gd name="connsiteY5" fmla="*/ 726 h 1723854"/>
              <a:gd name="connsiteX6" fmla="*/ 5330283 w 5330283"/>
              <a:gd name="connsiteY6" fmla="*/ 948580 h 1723854"/>
              <a:gd name="connsiteX0" fmla="*/ 0 w 5330283"/>
              <a:gd name="connsiteY0" fmla="*/ 1628804 h 1722647"/>
              <a:gd name="connsiteX1" fmla="*/ 1103970 w 5330283"/>
              <a:gd name="connsiteY1" fmla="*/ 23029 h 1722647"/>
              <a:gd name="connsiteX2" fmla="*/ 2163336 w 5330283"/>
              <a:gd name="connsiteY2" fmla="*/ 1171604 h 1722647"/>
              <a:gd name="connsiteX3" fmla="*/ 2620537 w 5330283"/>
              <a:gd name="connsiteY3" fmla="*/ 892824 h 1722647"/>
              <a:gd name="connsiteX4" fmla="*/ 3635298 w 5330283"/>
              <a:gd name="connsiteY4" fmla="*/ 1706862 h 1722647"/>
              <a:gd name="connsiteX5" fmla="*/ 4627756 w 5330283"/>
              <a:gd name="connsiteY5" fmla="*/ 726 h 1722647"/>
              <a:gd name="connsiteX6" fmla="*/ 5330283 w 5330283"/>
              <a:gd name="connsiteY6" fmla="*/ 948580 h 1722647"/>
              <a:gd name="connsiteX0" fmla="*/ 0 w 5314784"/>
              <a:gd name="connsiteY0" fmla="*/ 1380831 h 1722647"/>
              <a:gd name="connsiteX1" fmla="*/ 1088471 w 5314784"/>
              <a:gd name="connsiteY1" fmla="*/ 23029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700747 w 5314784"/>
              <a:gd name="connsiteY5" fmla="*/ 726 h 1722647"/>
              <a:gd name="connsiteX6" fmla="*/ 5314784 w 5314784"/>
              <a:gd name="connsiteY6" fmla="*/ 948580 h 1722647"/>
              <a:gd name="connsiteX0" fmla="*/ 0 w 5314784"/>
              <a:gd name="connsiteY0" fmla="*/ 1366098 h 1707457"/>
              <a:gd name="connsiteX1" fmla="*/ 1103969 w 5314784"/>
              <a:gd name="connsiteY1" fmla="*/ 163279 h 1707457"/>
              <a:gd name="connsiteX2" fmla="*/ 2147837 w 5314784"/>
              <a:gd name="connsiteY2" fmla="*/ 1156871 h 1707457"/>
              <a:gd name="connsiteX3" fmla="*/ 2605038 w 5314784"/>
              <a:gd name="connsiteY3" fmla="*/ 878091 h 1707457"/>
              <a:gd name="connsiteX4" fmla="*/ 3619799 w 5314784"/>
              <a:gd name="connsiteY4" fmla="*/ 1692129 h 1707457"/>
              <a:gd name="connsiteX5" fmla="*/ 4685999 w 5314784"/>
              <a:gd name="connsiteY5" fmla="*/ 742 h 1707457"/>
              <a:gd name="connsiteX6" fmla="*/ 5314784 w 5314784"/>
              <a:gd name="connsiteY6" fmla="*/ 933847 h 1707457"/>
              <a:gd name="connsiteX0" fmla="*/ 0 w 5314784"/>
              <a:gd name="connsiteY0" fmla="*/ 1410297 h 1753043"/>
              <a:gd name="connsiteX1" fmla="*/ 1103969 w 5314784"/>
              <a:gd name="connsiteY1" fmla="*/ 207478 h 1753043"/>
              <a:gd name="connsiteX2" fmla="*/ 2147837 w 5314784"/>
              <a:gd name="connsiteY2" fmla="*/ 1201070 h 1753043"/>
              <a:gd name="connsiteX3" fmla="*/ 2605038 w 5314784"/>
              <a:gd name="connsiteY3" fmla="*/ 922290 h 1753043"/>
              <a:gd name="connsiteX4" fmla="*/ 3619799 w 5314784"/>
              <a:gd name="connsiteY4" fmla="*/ 1736328 h 1753043"/>
              <a:gd name="connsiteX5" fmla="*/ 4715496 w 5314784"/>
              <a:gd name="connsiteY5" fmla="*/ 696 h 1753043"/>
              <a:gd name="connsiteX6" fmla="*/ 5314784 w 5314784"/>
              <a:gd name="connsiteY6" fmla="*/ 978046 h 1753043"/>
              <a:gd name="connsiteX0" fmla="*/ 0 w 5314784"/>
              <a:gd name="connsiteY0" fmla="*/ 1409737 h 1752483"/>
              <a:gd name="connsiteX1" fmla="*/ 1103969 w 5314784"/>
              <a:gd name="connsiteY1" fmla="*/ 206918 h 1752483"/>
              <a:gd name="connsiteX2" fmla="*/ 2147837 w 5314784"/>
              <a:gd name="connsiteY2" fmla="*/ 1200510 h 1752483"/>
              <a:gd name="connsiteX3" fmla="*/ 2605038 w 5314784"/>
              <a:gd name="connsiteY3" fmla="*/ 921730 h 1752483"/>
              <a:gd name="connsiteX4" fmla="*/ 3619799 w 5314784"/>
              <a:gd name="connsiteY4" fmla="*/ 1735768 h 1752483"/>
              <a:gd name="connsiteX5" fmla="*/ 4715496 w 5314784"/>
              <a:gd name="connsiteY5" fmla="*/ 136 h 1752483"/>
              <a:gd name="connsiteX6" fmla="*/ 5314784 w 5314784"/>
              <a:gd name="connsiteY6" fmla="*/ 977486 h 1752483"/>
              <a:gd name="connsiteX0" fmla="*/ 0 w 5314784"/>
              <a:gd name="connsiteY0" fmla="*/ 1423335 h 1781873"/>
              <a:gd name="connsiteX1" fmla="*/ 1103969 w 5314784"/>
              <a:gd name="connsiteY1" fmla="*/ 220516 h 1781873"/>
              <a:gd name="connsiteX2" fmla="*/ 2147837 w 5314784"/>
              <a:gd name="connsiteY2" fmla="*/ 1214108 h 1781873"/>
              <a:gd name="connsiteX3" fmla="*/ 2605038 w 5314784"/>
              <a:gd name="connsiteY3" fmla="*/ 935328 h 1781873"/>
              <a:gd name="connsiteX4" fmla="*/ 3531308 w 5314784"/>
              <a:gd name="connsiteY4" fmla="*/ 1764114 h 1781873"/>
              <a:gd name="connsiteX5" fmla="*/ 4715496 w 5314784"/>
              <a:gd name="connsiteY5" fmla="*/ 13734 h 1781873"/>
              <a:gd name="connsiteX6" fmla="*/ 5314784 w 5314784"/>
              <a:gd name="connsiteY6" fmla="*/ 991084 h 1781873"/>
              <a:gd name="connsiteX0" fmla="*/ 0 w 5314784"/>
              <a:gd name="connsiteY0" fmla="*/ 1423335 h 1764510"/>
              <a:gd name="connsiteX1" fmla="*/ 1103969 w 5314784"/>
              <a:gd name="connsiteY1" fmla="*/ 220516 h 1764510"/>
              <a:gd name="connsiteX2" fmla="*/ 2147837 w 5314784"/>
              <a:gd name="connsiteY2" fmla="*/ 1214108 h 1764510"/>
              <a:gd name="connsiteX3" fmla="*/ 2605038 w 5314784"/>
              <a:gd name="connsiteY3" fmla="*/ 935328 h 1764510"/>
              <a:gd name="connsiteX4" fmla="*/ 3531308 w 5314784"/>
              <a:gd name="connsiteY4" fmla="*/ 1764114 h 1764510"/>
              <a:gd name="connsiteX5" fmla="*/ 4715496 w 5314784"/>
              <a:gd name="connsiteY5" fmla="*/ 13734 h 1764510"/>
              <a:gd name="connsiteX6" fmla="*/ 5314784 w 5314784"/>
              <a:gd name="connsiteY6" fmla="*/ 991084 h 1764510"/>
              <a:gd name="connsiteX0" fmla="*/ 0 w 5314784"/>
              <a:gd name="connsiteY0" fmla="*/ 1423798 h 1779715"/>
              <a:gd name="connsiteX1" fmla="*/ 1103969 w 5314784"/>
              <a:gd name="connsiteY1" fmla="*/ 220979 h 1779715"/>
              <a:gd name="connsiteX2" fmla="*/ 2147837 w 5314784"/>
              <a:gd name="connsiteY2" fmla="*/ 1214571 h 1779715"/>
              <a:gd name="connsiteX3" fmla="*/ 2605038 w 5314784"/>
              <a:gd name="connsiteY3" fmla="*/ 935791 h 1779715"/>
              <a:gd name="connsiteX4" fmla="*/ 3457566 w 5314784"/>
              <a:gd name="connsiteY4" fmla="*/ 1779325 h 1779715"/>
              <a:gd name="connsiteX5" fmla="*/ 4715496 w 5314784"/>
              <a:gd name="connsiteY5" fmla="*/ 14197 h 1779715"/>
              <a:gd name="connsiteX6" fmla="*/ 5314784 w 5314784"/>
              <a:gd name="connsiteY6" fmla="*/ 991547 h 1779715"/>
              <a:gd name="connsiteX0" fmla="*/ 0 w 5314784"/>
              <a:gd name="connsiteY0" fmla="*/ 1423798 h 1779670"/>
              <a:gd name="connsiteX1" fmla="*/ 1103969 w 5314784"/>
              <a:gd name="connsiteY1" fmla="*/ 220979 h 1779670"/>
              <a:gd name="connsiteX2" fmla="*/ 2147837 w 5314784"/>
              <a:gd name="connsiteY2" fmla="*/ 1214571 h 1779670"/>
              <a:gd name="connsiteX3" fmla="*/ 2605038 w 5314784"/>
              <a:gd name="connsiteY3" fmla="*/ 935791 h 1779670"/>
              <a:gd name="connsiteX4" fmla="*/ 3457566 w 5314784"/>
              <a:gd name="connsiteY4" fmla="*/ 1779325 h 1779670"/>
              <a:gd name="connsiteX5" fmla="*/ 4715496 w 5314784"/>
              <a:gd name="connsiteY5" fmla="*/ 14197 h 1779670"/>
              <a:gd name="connsiteX6" fmla="*/ 5314784 w 5314784"/>
              <a:gd name="connsiteY6" fmla="*/ 991547 h 1779670"/>
              <a:gd name="connsiteX0" fmla="*/ 0 w 5314784"/>
              <a:gd name="connsiteY0" fmla="*/ 1423798 h 1797367"/>
              <a:gd name="connsiteX1" fmla="*/ 1103969 w 5314784"/>
              <a:gd name="connsiteY1" fmla="*/ 220979 h 1797367"/>
              <a:gd name="connsiteX2" fmla="*/ 2147837 w 5314784"/>
              <a:gd name="connsiteY2" fmla="*/ 1214571 h 1797367"/>
              <a:gd name="connsiteX3" fmla="*/ 2634535 w 5314784"/>
              <a:gd name="connsiteY3" fmla="*/ 980036 h 1797367"/>
              <a:gd name="connsiteX4" fmla="*/ 3457566 w 5314784"/>
              <a:gd name="connsiteY4" fmla="*/ 1779325 h 1797367"/>
              <a:gd name="connsiteX5" fmla="*/ 4715496 w 5314784"/>
              <a:gd name="connsiteY5" fmla="*/ 14197 h 1797367"/>
              <a:gd name="connsiteX6" fmla="*/ 5314784 w 5314784"/>
              <a:gd name="connsiteY6" fmla="*/ 991547 h 1797367"/>
              <a:gd name="connsiteX0" fmla="*/ 0 w 5314784"/>
              <a:gd name="connsiteY0" fmla="*/ 1423798 h 1779440"/>
              <a:gd name="connsiteX1" fmla="*/ 1103969 w 5314784"/>
              <a:gd name="connsiteY1" fmla="*/ 220979 h 1779440"/>
              <a:gd name="connsiteX2" fmla="*/ 2147837 w 5314784"/>
              <a:gd name="connsiteY2" fmla="*/ 1214571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15478 w 5314784"/>
              <a:gd name="connsiteY1" fmla="*/ 235727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44975 w 5314784"/>
              <a:gd name="connsiteY1" fmla="*/ 220978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11415 h 1767051"/>
              <a:gd name="connsiteX1" fmla="*/ 1044975 w 5314784"/>
              <a:gd name="connsiteY1" fmla="*/ 208595 h 1767051"/>
              <a:gd name="connsiteX2" fmla="*/ 2236328 w 5314784"/>
              <a:gd name="connsiteY2" fmla="*/ 1275930 h 1767051"/>
              <a:gd name="connsiteX3" fmla="*/ 2634535 w 5314784"/>
              <a:gd name="connsiteY3" fmla="*/ 967653 h 1767051"/>
              <a:gd name="connsiteX4" fmla="*/ 3457566 w 5314784"/>
              <a:gd name="connsiteY4" fmla="*/ 1766942 h 1767051"/>
              <a:gd name="connsiteX5" fmla="*/ 4715496 w 5314784"/>
              <a:gd name="connsiteY5" fmla="*/ 1814 h 1767051"/>
              <a:gd name="connsiteX6" fmla="*/ 5314784 w 5314784"/>
              <a:gd name="connsiteY6" fmla="*/ 979164 h 1767051"/>
              <a:gd name="connsiteX0" fmla="*/ 0 w 5314784"/>
              <a:gd name="connsiteY0" fmla="*/ 1410841 h 1766477"/>
              <a:gd name="connsiteX1" fmla="*/ 1044975 w 5314784"/>
              <a:gd name="connsiteY1" fmla="*/ 208021 h 1766477"/>
              <a:gd name="connsiteX2" fmla="*/ 2236328 w 5314784"/>
              <a:gd name="connsiteY2" fmla="*/ 1275356 h 1766477"/>
              <a:gd name="connsiteX3" fmla="*/ 2634535 w 5314784"/>
              <a:gd name="connsiteY3" fmla="*/ 967079 h 1766477"/>
              <a:gd name="connsiteX4" fmla="*/ 3457566 w 5314784"/>
              <a:gd name="connsiteY4" fmla="*/ 1766368 h 1766477"/>
              <a:gd name="connsiteX5" fmla="*/ 4715496 w 5314784"/>
              <a:gd name="connsiteY5" fmla="*/ 1240 h 1766477"/>
              <a:gd name="connsiteX6" fmla="*/ 5314784 w 5314784"/>
              <a:gd name="connsiteY6" fmla="*/ 978590 h 1766477"/>
              <a:gd name="connsiteX0" fmla="*/ 0 w 5314784"/>
              <a:gd name="connsiteY0" fmla="*/ 1411198 h 1766834"/>
              <a:gd name="connsiteX1" fmla="*/ 1044975 w 5314784"/>
              <a:gd name="connsiteY1" fmla="*/ 208378 h 1766834"/>
              <a:gd name="connsiteX2" fmla="*/ 2236328 w 5314784"/>
              <a:gd name="connsiteY2" fmla="*/ 1275713 h 1766834"/>
              <a:gd name="connsiteX3" fmla="*/ 2634535 w 5314784"/>
              <a:gd name="connsiteY3" fmla="*/ 967436 h 1766834"/>
              <a:gd name="connsiteX4" fmla="*/ 3457566 w 5314784"/>
              <a:gd name="connsiteY4" fmla="*/ 1766725 h 1766834"/>
              <a:gd name="connsiteX5" fmla="*/ 4715496 w 5314784"/>
              <a:gd name="connsiteY5" fmla="*/ 1597 h 1766834"/>
              <a:gd name="connsiteX6" fmla="*/ 5314784 w 5314784"/>
              <a:gd name="connsiteY6" fmla="*/ 978947 h 1766834"/>
              <a:gd name="connsiteX0" fmla="*/ 0 w 4715496"/>
              <a:gd name="connsiteY0" fmla="*/ 1409601 h 1765237"/>
              <a:gd name="connsiteX1" fmla="*/ 1044975 w 4715496"/>
              <a:gd name="connsiteY1" fmla="*/ 206781 h 1765237"/>
              <a:gd name="connsiteX2" fmla="*/ 2236328 w 4715496"/>
              <a:gd name="connsiteY2" fmla="*/ 1274116 h 1765237"/>
              <a:gd name="connsiteX3" fmla="*/ 2634535 w 4715496"/>
              <a:gd name="connsiteY3" fmla="*/ 965839 h 1765237"/>
              <a:gd name="connsiteX4" fmla="*/ 3457566 w 4715496"/>
              <a:gd name="connsiteY4" fmla="*/ 1765128 h 1765237"/>
              <a:gd name="connsiteX5" fmla="*/ 4715496 w 4715496"/>
              <a:gd name="connsiteY5" fmla="*/ 0 h 176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5496" h="1765237">
                <a:moveTo>
                  <a:pt x="0" y="1409601"/>
                </a:moveTo>
                <a:cubicBezTo>
                  <a:pt x="68766" y="1495094"/>
                  <a:pt x="672254" y="229362"/>
                  <a:pt x="1044975" y="206781"/>
                </a:cubicBezTo>
                <a:cubicBezTo>
                  <a:pt x="1417696" y="184200"/>
                  <a:pt x="1971401" y="1147606"/>
                  <a:pt x="2236328" y="1274116"/>
                </a:cubicBezTo>
                <a:cubicBezTo>
                  <a:pt x="2501255" y="1400626"/>
                  <a:pt x="2430995" y="884004"/>
                  <a:pt x="2634535" y="965839"/>
                </a:cubicBezTo>
                <a:cubicBezTo>
                  <a:pt x="2838075" y="1047674"/>
                  <a:pt x="3075404" y="1752752"/>
                  <a:pt x="3457566" y="1765128"/>
                </a:cubicBezTo>
                <a:cubicBezTo>
                  <a:pt x="3951877" y="1781136"/>
                  <a:pt x="4376463" y="42805"/>
                  <a:pt x="4715496" y="0"/>
                </a:cubicBezTo>
              </a:path>
            </a:pathLst>
          </a:custGeom>
          <a:noFill/>
          <a:ln w="539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E6D9E5E-F7E7-B74D-A252-2A437C1A706F}"/>
              </a:ext>
            </a:extLst>
          </p:cNvPr>
          <p:cNvSpPr/>
          <p:nvPr/>
        </p:nvSpPr>
        <p:spPr>
          <a:xfrm>
            <a:off x="5522130" y="3781538"/>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22A8D389-A0F1-8E4D-AD05-720B41EAC626}"/>
              </a:ext>
            </a:extLst>
          </p:cNvPr>
          <p:cNvSpPr/>
          <p:nvPr/>
        </p:nvSpPr>
        <p:spPr>
          <a:xfrm>
            <a:off x="3752949" y="3796299"/>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73D7F3AF-2A83-7041-ACB0-28F349A4D77E}"/>
              </a:ext>
            </a:extLst>
          </p:cNvPr>
          <p:cNvSpPr/>
          <p:nvPr/>
        </p:nvSpPr>
        <p:spPr>
          <a:xfrm>
            <a:off x="4221479" y="3120829"/>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51DFDB9-0940-1F41-8878-32809F2CFF87}"/>
              </a:ext>
            </a:extLst>
          </p:cNvPr>
          <p:cNvSpPr/>
          <p:nvPr/>
        </p:nvSpPr>
        <p:spPr>
          <a:xfrm>
            <a:off x="5097844" y="3287290"/>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22F05066-C6B9-5449-A63E-BAE463917BEF}"/>
              </a:ext>
            </a:extLst>
          </p:cNvPr>
          <p:cNvSpPr/>
          <p:nvPr/>
        </p:nvSpPr>
        <p:spPr>
          <a:xfrm>
            <a:off x="5317361" y="3557676"/>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5C123ED-115E-1C4F-91E1-1763671E8F63}"/>
              </a:ext>
            </a:extLst>
          </p:cNvPr>
          <p:cNvSpPr/>
          <p:nvPr/>
        </p:nvSpPr>
        <p:spPr>
          <a:xfrm>
            <a:off x="6619715" y="4238040"/>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5999C72E-75BA-7840-B21D-72343B8DE063}"/>
              </a:ext>
            </a:extLst>
          </p:cNvPr>
          <p:cNvSpPr/>
          <p:nvPr/>
        </p:nvSpPr>
        <p:spPr>
          <a:xfrm>
            <a:off x="7365051" y="4129863"/>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5B6540CB-6814-F64D-9D98-D3C06BAB8BF5}"/>
              </a:ext>
            </a:extLst>
          </p:cNvPr>
          <p:cNvSpPr/>
          <p:nvPr/>
        </p:nvSpPr>
        <p:spPr>
          <a:xfrm>
            <a:off x="7584568" y="3721827"/>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4D9C7DE0-12F1-1B4A-B71E-533C995B52D2}"/>
              </a:ext>
            </a:extLst>
          </p:cNvPr>
          <p:cNvSpPr/>
          <p:nvPr/>
        </p:nvSpPr>
        <p:spPr>
          <a:xfrm>
            <a:off x="7774589" y="3313789"/>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49C0D89E-A1BF-6E45-B618-4BF2BF06AC57}"/>
              </a:ext>
            </a:extLst>
          </p:cNvPr>
          <p:cNvSpPr/>
          <p:nvPr/>
        </p:nvSpPr>
        <p:spPr>
          <a:xfrm>
            <a:off x="7979358" y="2940162"/>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7C984956-FFD5-C54C-B98B-672E3E5B7529}"/>
              </a:ext>
            </a:extLst>
          </p:cNvPr>
          <p:cNvSpPr/>
          <p:nvPr/>
        </p:nvSpPr>
        <p:spPr>
          <a:xfrm>
            <a:off x="6370702" y="3918219"/>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4518E0E-EB49-884A-B613-915FA223FE05}"/>
              </a:ext>
            </a:extLst>
          </p:cNvPr>
          <p:cNvSpPr/>
          <p:nvPr/>
        </p:nvSpPr>
        <p:spPr>
          <a:xfrm>
            <a:off x="4848831" y="3033299"/>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093B63B8-ADA8-F341-BFA6-D78299B9DC0F}"/>
              </a:ext>
            </a:extLst>
          </p:cNvPr>
          <p:cNvSpPr/>
          <p:nvPr/>
        </p:nvSpPr>
        <p:spPr>
          <a:xfrm>
            <a:off x="3972466" y="3462007"/>
            <a:ext cx="182880" cy="182880"/>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09717F8-4485-C54E-BF31-741A621D60F7}"/>
              </a:ext>
            </a:extLst>
          </p:cNvPr>
          <p:cNvSpPr/>
          <p:nvPr/>
        </p:nvSpPr>
        <p:spPr>
          <a:xfrm>
            <a:off x="3503936" y="4151579"/>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3829D2F-7D96-B743-B6EA-2BD293CB0F98}"/>
              </a:ext>
            </a:extLst>
          </p:cNvPr>
          <p:cNvSpPr/>
          <p:nvPr/>
        </p:nvSpPr>
        <p:spPr>
          <a:xfrm>
            <a:off x="6985009" y="4444497"/>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96B5ACE-6888-4B42-97DC-7140FE54149D}"/>
              </a:ext>
            </a:extLst>
          </p:cNvPr>
          <p:cNvSpPr/>
          <p:nvPr/>
        </p:nvSpPr>
        <p:spPr>
          <a:xfrm>
            <a:off x="4527781" y="2908744"/>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A2F1A09-595C-CC44-8FC3-69D812114643}"/>
              </a:ext>
            </a:extLst>
          </p:cNvPr>
          <p:cNvSpPr/>
          <p:nvPr/>
        </p:nvSpPr>
        <p:spPr>
          <a:xfrm>
            <a:off x="8213623" y="2692354"/>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1898B3A-57BE-AE47-98E6-9A7816A99801}"/>
              </a:ext>
            </a:extLst>
          </p:cNvPr>
          <p:cNvSpPr/>
          <p:nvPr/>
        </p:nvSpPr>
        <p:spPr>
          <a:xfrm>
            <a:off x="6121689" y="3633087"/>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030B641B-867A-2C4C-B4CC-BB13C9E62E50}"/>
              </a:ext>
            </a:extLst>
          </p:cNvPr>
          <p:cNvSpPr/>
          <p:nvPr/>
        </p:nvSpPr>
        <p:spPr>
          <a:xfrm>
            <a:off x="5800639" y="4022426"/>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62384BA4-96EB-764D-B539-7B3D3EBDD5E1}"/>
              </a:ext>
            </a:extLst>
          </p:cNvPr>
          <p:cNvSpPr>
            <a:spLocks noGrp="1"/>
          </p:cNvSpPr>
          <p:nvPr>
            <p:ph sz="half" idx="1"/>
          </p:nvPr>
        </p:nvSpPr>
        <p:spPr>
          <a:xfrm>
            <a:off x="1595575" y="267891"/>
            <a:ext cx="9000850" cy="1178416"/>
          </a:xfrm>
        </p:spPr>
        <p:txBody>
          <a:bodyPr>
            <a:normAutofit lnSpcReduction="10000"/>
          </a:bodyPr>
          <a:lstStyle/>
          <a:p>
            <a:r>
              <a:rPr lang="en-US" dirty="0"/>
              <a:t>Identify the critical points using </a:t>
            </a:r>
            <a:r>
              <a:rPr lang="en-US"/>
              <a:t>a Join </a:t>
            </a:r>
            <a:r>
              <a:rPr lang="en-US" dirty="0"/>
              <a:t>Tree</a:t>
            </a:r>
          </a:p>
        </p:txBody>
      </p:sp>
      <p:sp>
        <p:nvSpPr>
          <p:cNvPr id="26" name="Content Placeholder 25">
            <a:extLst>
              <a:ext uri="{FF2B5EF4-FFF2-40B4-BE49-F238E27FC236}">
                <a16:creationId xmlns:a16="http://schemas.microsoft.com/office/drawing/2014/main" id="{0CDA7A09-475A-724F-A112-CE471B8511CD}"/>
              </a:ext>
            </a:extLst>
          </p:cNvPr>
          <p:cNvSpPr>
            <a:spLocks noGrp="1"/>
          </p:cNvSpPr>
          <p:nvPr>
            <p:ph sz="half" idx="10"/>
          </p:nvPr>
        </p:nvSpPr>
        <p:spPr/>
        <p:txBody>
          <a:bodyPr>
            <a:normAutofit lnSpcReduction="10000"/>
          </a:bodyPr>
          <a:lstStyle/>
          <a:p>
            <a:r>
              <a:rPr lang="en-US" dirty="0"/>
              <a:t>P. Rosen, A. Suh, C. Salgado, M. </a:t>
            </a:r>
            <a:r>
              <a:rPr lang="en-US" dirty="0" err="1"/>
              <a:t>Hajij</a:t>
            </a:r>
            <a:r>
              <a:rPr lang="en-US" dirty="0"/>
              <a:t>. “</a:t>
            </a:r>
            <a:r>
              <a:rPr lang="en-US" dirty="0" err="1"/>
              <a:t>TopoLines</a:t>
            </a:r>
            <a:r>
              <a:rPr lang="en-US" dirty="0"/>
              <a:t>: Topological Smoothing for Line Charts.” </a:t>
            </a:r>
            <a:r>
              <a:rPr lang="en-US" dirty="0" err="1"/>
              <a:t>EuroVis</a:t>
            </a:r>
            <a:r>
              <a:rPr lang="en-US" dirty="0"/>
              <a:t> Short Papers, 2020.</a:t>
            </a:r>
          </a:p>
        </p:txBody>
      </p:sp>
      <p:cxnSp>
        <p:nvCxnSpPr>
          <p:cNvPr id="28" name="Straight Connector 27">
            <a:extLst>
              <a:ext uri="{FF2B5EF4-FFF2-40B4-BE49-F238E27FC236}">
                <a16:creationId xmlns:a16="http://schemas.microsoft.com/office/drawing/2014/main" id="{99DA89DA-F646-1347-A141-DD0AA044E212}"/>
              </a:ext>
            </a:extLst>
          </p:cNvPr>
          <p:cNvCxnSpPr>
            <a:cxnSpLocks/>
            <a:stCxn id="19" idx="3"/>
            <a:endCxn id="23" idx="7"/>
          </p:cNvCxnSpPr>
          <p:nvPr/>
        </p:nvCxnSpPr>
        <p:spPr>
          <a:xfrm flipH="1">
            <a:off x="5956737" y="3789185"/>
            <a:ext cx="191734" cy="26002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FB5A91-A0A9-0441-9013-87FC611B2DC9}"/>
              </a:ext>
            </a:extLst>
          </p:cNvPr>
          <p:cNvCxnSpPr>
            <a:cxnSpLocks/>
            <a:stCxn id="19" idx="5"/>
            <a:endCxn id="7" idx="1"/>
          </p:cNvCxnSpPr>
          <p:nvPr/>
        </p:nvCxnSpPr>
        <p:spPr>
          <a:xfrm>
            <a:off x="6277787" y="3789185"/>
            <a:ext cx="734004" cy="68209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A2F3E2A-C917-4741-926B-F7D6669A34ED}"/>
              </a:ext>
            </a:extLst>
          </p:cNvPr>
          <p:cNvCxnSpPr>
            <a:cxnSpLocks/>
            <a:stCxn id="8" idx="5"/>
            <a:endCxn id="19" idx="1"/>
          </p:cNvCxnSpPr>
          <p:nvPr/>
        </p:nvCxnSpPr>
        <p:spPr>
          <a:xfrm>
            <a:off x="4683879" y="3064842"/>
            <a:ext cx="1464592" cy="59502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FB5B4B-FEA4-C740-88FE-DCCE4A66548E}"/>
              </a:ext>
            </a:extLst>
          </p:cNvPr>
          <p:cNvCxnSpPr>
            <a:cxnSpLocks/>
            <a:stCxn id="8" idx="3"/>
            <a:endCxn id="5" idx="7"/>
          </p:cNvCxnSpPr>
          <p:nvPr/>
        </p:nvCxnSpPr>
        <p:spPr>
          <a:xfrm flipH="1">
            <a:off x="3660034" y="3064842"/>
            <a:ext cx="894529" cy="1113519"/>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064D5A-EB43-0345-AA29-47A41C67DCA5}"/>
              </a:ext>
            </a:extLst>
          </p:cNvPr>
          <p:cNvCxnSpPr>
            <a:cxnSpLocks/>
            <a:stCxn id="9" idx="2"/>
            <a:endCxn id="8" idx="7"/>
          </p:cNvCxnSpPr>
          <p:nvPr/>
        </p:nvCxnSpPr>
        <p:spPr>
          <a:xfrm flipH="1">
            <a:off x="4683879" y="2783794"/>
            <a:ext cx="3529744" cy="151732"/>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635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AB57BD8-6496-0741-8793-F38AD8A1FD45}"/>
              </a:ext>
            </a:extLst>
          </p:cNvPr>
          <p:cNvSpPr/>
          <p:nvPr/>
        </p:nvSpPr>
        <p:spPr>
          <a:xfrm>
            <a:off x="3595376" y="2784519"/>
            <a:ext cx="4715496" cy="1765237"/>
          </a:xfrm>
          <a:custGeom>
            <a:avLst/>
            <a:gdLst>
              <a:gd name="connsiteX0" fmla="*/ 0 w 256478"/>
              <a:gd name="connsiteY0" fmla="*/ 211873 h 211873"/>
              <a:gd name="connsiteX1" fmla="*/ 111512 w 256478"/>
              <a:gd name="connsiteY1" fmla="*/ 133814 h 211873"/>
              <a:gd name="connsiteX2" fmla="*/ 144966 w 256478"/>
              <a:gd name="connsiteY2" fmla="*/ 100361 h 211873"/>
              <a:gd name="connsiteX3" fmla="*/ 189571 w 256478"/>
              <a:gd name="connsiteY3" fmla="*/ 78058 h 211873"/>
              <a:gd name="connsiteX4" fmla="*/ 245327 w 256478"/>
              <a:gd name="connsiteY4" fmla="*/ 33453 h 211873"/>
              <a:gd name="connsiteX5" fmla="*/ 256478 w 256478"/>
              <a:gd name="connsiteY5" fmla="*/ 0 h 211873"/>
              <a:gd name="connsiteX0" fmla="*/ 0 w 7181385"/>
              <a:gd name="connsiteY0" fmla="*/ 1081668 h 1081668"/>
              <a:gd name="connsiteX1" fmla="*/ 111512 w 7181385"/>
              <a:gd name="connsiteY1" fmla="*/ 1003609 h 1081668"/>
              <a:gd name="connsiteX2" fmla="*/ 144966 w 7181385"/>
              <a:gd name="connsiteY2" fmla="*/ 970156 h 1081668"/>
              <a:gd name="connsiteX3" fmla="*/ 189571 w 7181385"/>
              <a:gd name="connsiteY3" fmla="*/ 947853 h 1081668"/>
              <a:gd name="connsiteX4" fmla="*/ 245327 w 7181385"/>
              <a:gd name="connsiteY4" fmla="*/ 903248 h 1081668"/>
              <a:gd name="connsiteX5" fmla="*/ 7181385 w 7181385"/>
              <a:gd name="connsiteY5" fmla="*/ 0 h 1081668"/>
              <a:gd name="connsiteX0" fmla="*/ 252830 w 7434215"/>
              <a:gd name="connsiteY0" fmla="*/ 1828800 h 1828800"/>
              <a:gd name="connsiteX1" fmla="*/ 364342 w 7434215"/>
              <a:gd name="connsiteY1" fmla="*/ 1750741 h 1828800"/>
              <a:gd name="connsiteX2" fmla="*/ 397796 w 7434215"/>
              <a:gd name="connsiteY2" fmla="*/ 1717288 h 1828800"/>
              <a:gd name="connsiteX3" fmla="*/ 442401 w 7434215"/>
              <a:gd name="connsiteY3" fmla="*/ 1694985 h 1828800"/>
              <a:gd name="connsiteX4" fmla="*/ 6252186 w 7434215"/>
              <a:gd name="connsiteY4" fmla="*/ 0 h 1828800"/>
              <a:gd name="connsiteX5" fmla="*/ 7434215 w 7434215"/>
              <a:gd name="connsiteY5" fmla="*/ 747132 h 1828800"/>
              <a:gd name="connsiteX0" fmla="*/ 180205 w 7361590"/>
              <a:gd name="connsiteY0" fmla="*/ 1828800 h 1878837"/>
              <a:gd name="connsiteX1" fmla="*/ 291717 w 7361590"/>
              <a:gd name="connsiteY1" fmla="*/ 1750741 h 1878837"/>
              <a:gd name="connsiteX2" fmla="*/ 325171 w 7361590"/>
              <a:gd name="connsiteY2" fmla="*/ 1717288 h 1878837"/>
              <a:gd name="connsiteX3" fmla="*/ 4596088 w 7361590"/>
              <a:gd name="connsiteY3" fmla="*/ 1761892 h 1878837"/>
              <a:gd name="connsiteX4" fmla="*/ 6179561 w 7361590"/>
              <a:gd name="connsiteY4" fmla="*/ 0 h 1878837"/>
              <a:gd name="connsiteX5" fmla="*/ 7361590 w 7361590"/>
              <a:gd name="connsiteY5" fmla="*/ 747132 h 1878837"/>
              <a:gd name="connsiteX0" fmla="*/ 126334 w 7307719"/>
              <a:gd name="connsiteY0" fmla="*/ 1828800 h 1841273"/>
              <a:gd name="connsiteX1" fmla="*/ 237846 w 7307719"/>
              <a:gd name="connsiteY1" fmla="*/ 1750741 h 1841273"/>
              <a:gd name="connsiteX2" fmla="*/ 3025651 w 7307719"/>
              <a:gd name="connsiteY2" fmla="*/ 858644 h 1841273"/>
              <a:gd name="connsiteX3" fmla="*/ 4542217 w 7307719"/>
              <a:gd name="connsiteY3" fmla="*/ 1761892 h 1841273"/>
              <a:gd name="connsiteX4" fmla="*/ 6125690 w 7307719"/>
              <a:gd name="connsiteY4" fmla="*/ 0 h 1841273"/>
              <a:gd name="connsiteX5" fmla="*/ 7307719 w 7307719"/>
              <a:gd name="connsiteY5" fmla="*/ 747132 h 1841273"/>
              <a:gd name="connsiteX0" fmla="*/ 0 w 7181385"/>
              <a:gd name="connsiteY0" fmla="*/ 1828800 h 1828800"/>
              <a:gd name="connsiteX1" fmla="*/ 2542478 w 7181385"/>
              <a:gd name="connsiteY1" fmla="*/ 1338146 h 1828800"/>
              <a:gd name="connsiteX2" fmla="*/ 2899317 w 7181385"/>
              <a:gd name="connsiteY2" fmla="*/ 858644 h 1828800"/>
              <a:gd name="connsiteX3" fmla="*/ 4415883 w 7181385"/>
              <a:gd name="connsiteY3" fmla="*/ 1761892 h 1828800"/>
              <a:gd name="connsiteX4" fmla="*/ 5999356 w 7181385"/>
              <a:gd name="connsiteY4" fmla="*/ 0 h 1828800"/>
              <a:gd name="connsiteX5" fmla="*/ 7181385 w 7181385"/>
              <a:gd name="connsiteY5" fmla="*/ 747132 h 1828800"/>
              <a:gd name="connsiteX0" fmla="*/ 0 w 6010507"/>
              <a:gd name="connsiteY0" fmla="*/ 334 h 2111072"/>
              <a:gd name="connsiteX1" fmla="*/ 1371600 w 6010507"/>
              <a:gd name="connsiteY1" fmla="*/ 1673017 h 2111072"/>
              <a:gd name="connsiteX2" fmla="*/ 1728439 w 6010507"/>
              <a:gd name="connsiteY2" fmla="*/ 1193515 h 2111072"/>
              <a:gd name="connsiteX3" fmla="*/ 3245005 w 6010507"/>
              <a:gd name="connsiteY3" fmla="*/ 2096763 h 2111072"/>
              <a:gd name="connsiteX4" fmla="*/ 4828478 w 6010507"/>
              <a:gd name="connsiteY4" fmla="*/ 334871 h 2111072"/>
              <a:gd name="connsiteX5" fmla="*/ 6010507 w 6010507"/>
              <a:gd name="connsiteY5" fmla="*/ 1082003 h 2111072"/>
              <a:gd name="connsiteX0" fmla="*/ 0 w 6010507"/>
              <a:gd name="connsiteY0" fmla="*/ 0 h 2110738"/>
              <a:gd name="connsiteX1" fmla="*/ 412594 w 6010507"/>
              <a:gd name="connsiteY1" fmla="*/ 512957 h 2110738"/>
              <a:gd name="connsiteX2" fmla="*/ 1371600 w 6010507"/>
              <a:gd name="connsiteY2" fmla="*/ 1672683 h 2110738"/>
              <a:gd name="connsiteX3" fmla="*/ 1728439 w 6010507"/>
              <a:gd name="connsiteY3" fmla="*/ 1193181 h 2110738"/>
              <a:gd name="connsiteX4" fmla="*/ 3245005 w 6010507"/>
              <a:gd name="connsiteY4" fmla="*/ 2096429 h 2110738"/>
              <a:gd name="connsiteX5" fmla="*/ 4828478 w 6010507"/>
              <a:gd name="connsiteY5" fmla="*/ 334537 h 2110738"/>
              <a:gd name="connsiteX6" fmla="*/ 6010507 w 6010507"/>
              <a:gd name="connsiteY6" fmla="*/ 1081669 h 2110738"/>
              <a:gd name="connsiteX0" fmla="*/ 0 w 6824546"/>
              <a:gd name="connsiteY0" fmla="*/ 1694985 h 1776201"/>
              <a:gd name="connsiteX1" fmla="*/ 1226633 w 6824546"/>
              <a:gd name="connsiteY1" fmla="*/ 17842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717811 h 1799027"/>
              <a:gd name="connsiteX1" fmla="*/ 1103970 w 6824546"/>
              <a:gd name="connsiteY1" fmla="*/ 112036 h 1799027"/>
              <a:gd name="connsiteX2" fmla="*/ 2185639 w 6824546"/>
              <a:gd name="connsiteY2" fmla="*/ 1360972 h 1799027"/>
              <a:gd name="connsiteX3" fmla="*/ 2542478 w 6824546"/>
              <a:gd name="connsiteY3" fmla="*/ 881470 h 1799027"/>
              <a:gd name="connsiteX4" fmla="*/ 4059044 w 6824546"/>
              <a:gd name="connsiteY4" fmla="*/ 1784718 h 1799027"/>
              <a:gd name="connsiteX5" fmla="*/ 5642517 w 6824546"/>
              <a:gd name="connsiteY5" fmla="*/ 22826 h 1799027"/>
              <a:gd name="connsiteX6" fmla="*/ 6824546 w 6824546"/>
              <a:gd name="connsiteY6" fmla="*/ 769958 h 1799027"/>
              <a:gd name="connsiteX0" fmla="*/ 0 w 6824546"/>
              <a:gd name="connsiteY0" fmla="*/ 1697187 h 1778403"/>
              <a:gd name="connsiteX1" fmla="*/ 1103970 w 6824546"/>
              <a:gd name="connsiteY1" fmla="*/ 91412 h 1778403"/>
              <a:gd name="connsiteX2" fmla="*/ 2185639 w 6824546"/>
              <a:gd name="connsiteY2" fmla="*/ 1340348 h 1778403"/>
              <a:gd name="connsiteX3" fmla="*/ 2542478 w 6824546"/>
              <a:gd name="connsiteY3" fmla="*/ 860846 h 1778403"/>
              <a:gd name="connsiteX4" fmla="*/ 4059044 w 6824546"/>
              <a:gd name="connsiteY4" fmla="*/ 1764094 h 1778403"/>
              <a:gd name="connsiteX5" fmla="*/ 5642517 w 6824546"/>
              <a:gd name="connsiteY5" fmla="*/ 2202 h 1778403"/>
              <a:gd name="connsiteX6" fmla="*/ 6824546 w 6824546"/>
              <a:gd name="connsiteY6" fmla="*/ 749334 h 1778403"/>
              <a:gd name="connsiteX0" fmla="*/ 0 w 6824546"/>
              <a:gd name="connsiteY0" fmla="*/ 1697187 h 1783226"/>
              <a:gd name="connsiteX1" fmla="*/ 1103970 w 6824546"/>
              <a:gd name="connsiteY1" fmla="*/ 91412 h 1783226"/>
              <a:gd name="connsiteX2" fmla="*/ 2185639 w 6824546"/>
              <a:gd name="connsiteY2" fmla="*/ 1340348 h 1783226"/>
              <a:gd name="connsiteX3" fmla="*/ 2620537 w 6824546"/>
              <a:gd name="connsiteY3" fmla="*/ 961207 h 1783226"/>
              <a:gd name="connsiteX4" fmla="*/ 4059044 w 6824546"/>
              <a:gd name="connsiteY4" fmla="*/ 1764094 h 1783226"/>
              <a:gd name="connsiteX5" fmla="*/ 5642517 w 6824546"/>
              <a:gd name="connsiteY5" fmla="*/ 2202 h 1783226"/>
              <a:gd name="connsiteX6" fmla="*/ 6824546 w 6824546"/>
              <a:gd name="connsiteY6" fmla="*/ 749334 h 1783226"/>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64435"/>
              <a:gd name="connsiteX1" fmla="*/ 1103970 w 6824546"/>
              <a:gd name="connsiteY1" fmla="*/ 91412 h 1764435"/>
              <a:gd name="connsiteX2" fmla="*/ 2163336 w 6824546"/>
              <a:gd name="connsiteY2" fmla="*/ 1239987 h 1764435"/>
              <a:gd name="connsiteX3" fmla="*/ 2620537 w 6824546"/>
              <a:gd name="connsiteY3" fmla="*/ 961207 h 1764435"/>
              <a:gd name="connsiteX4" fmla="*/ 4059044 w 6824546"/>
              <a:gd name="connsiteY4" fmla="*/ 1764094 h 1764435"/>
              <a:gd name="connsiteX5" fmla="*/ 5642517 w 6824546"/>
              <a:gd name="connsiteY5" fmla="*/ 2202 h 1764435"/>
              <a:gd name="connsiteX6" fmla="*/ 6824546 w 6824546"/>
              <a:gd name="connsiteY6" fmla="*/ 749334 h 1764435"/>
              <a:gd name="connsiteX0" fmla="*/ 0 w 6824546"/>
              <a:gd name="connsiteY0" fmla="*/ 1722595 h 1800990"/>
              <a:gd name="connsiteX1" fmla="*/ 1103970 w 6824546"/>
              <a:gd name="connsiteY1" fmla="*/ 116820 h 1800990"/>
              <a:gd name="connsiteX2" fmla="*/ 2163336 w 6824546"/>
              <a:gd name="connsiteY2" fmla="*/ 1265395 h 1800990"/>
              <a:gd name="connsiteX3" fmla="*/ 2620537 w 6824546"/>
              <a:gd name="connsiteY3" fmla="*/ 986615 h 1800990"/>
              <a:gd name="connsiteX4" fmla="*/ 3635298 w 6824546"/>
              <a:gd name="connsiteY4" fmla="*/ 1800653 h 1800990"/>
              <a:gd name="connsiteX5" fmla="*/ 5642517 w 6824546"/>
              <a:gd name="connsiteY5" fmla="*/ 27610 h 1800990"/>
              <a:gd name="connsiteX6" fmla="*/ 6824546 w 6824546"/>
              <a:gd name="connsiteY6" fmla="*/ 774742 h 1800990"/>
              <a:gd name="connsiteX0" fmla="*/ 0 w 6824546"/>
              <a:gd name="connsiteY0" fmla="*/ 1658182 h 1753232"/>
              <a:gd name="connsiteX1" fmla="*/ 1103970 w 6824546"/>
              <a:gd name="connsiteY1" fmla="*/ 52407 h 1753232"/>
              <a:gd name="connsiteX2" fmla="*/ 2163336 w 6824546"/>
              <a:gd name="connsiteY2" fmla="*/ 1200982 h 1753232"/>
              <a:gd name="connsiteX3" fmla="*/ 2620537 w 6824546"/>
              <a:gd name="connsiteY3" fmla="*/ 922202 h 1753232"/>
              <a:gd name="connsiteX4" fmla="*/ 3635298 w 6824546"/>
              <a:gd name="connsiteY4" fmla="*/ 1736240 h 1753232"/>
              <a:gd name="connsiteX5" fmla="*/ 4627756 w 6824546"/>
              <a:gd name="connsiteY5" fmla="*/ 30104 h 1753232"/>
              <a:gd name="connsiteX6" fmla="*/ 6824546 w 6824546"/>
              <a:gd name="connsiteY6" fmla="*/ 710329 h 1753232"/>
              <a:gd name="connsiteX0" fmla="*/ 0 w 5330283"/>
              <a:gd name="connsiteY0" fmla="*/ 1641155 h 1736205"/>
              <a:gd name="connsiteX1" fmla="*/ 1103970 w 5330283"/>
              <a:gd name="connsiteY1" fmla="*/ 35380 h 1736205"/>
              <a:gd name="connsiteX2" fmla="*/ 2163336 w 5330283"/>
              <a:gd name="connsiteY2" fmla="*/ 1183955 h 1736205"/>
              <a:gd name="connsiteX3" fmla="*/ 2620537 w 5330283"/>
              <a:gd name="connsiteY3" fmla="*/ 905175 h 1736205"/>
              <a:gd name="connsiteX4" fmla="*/ 3635298 w 5330283"/>
              <a:gd name="connsiteY4" fmla="*/ 1719213 h 1736205"/>
              <a:gd name="connsiteX5" fmla="*/ 4627756 w 5330283"/>
              <a:gd name="connsiteY5" fmla="*/ 13077 h 1736205"/>
              <a:gd name="connsiteX6" fmla="*/ 5330283 w 5330283"/>
              <a:gd name="connsiteY6" fmla="*/ 960931 h 1736205"/>
              <a:gd name="connsiteX0" fmla="*/ 0 w 5330283"/>
              <a:gd name="connsiteY0" fmla="*/ 1641799 h 1736849"/>
              <a:gd name="connsiteX1" fmla="*/ 1103970 w 5330283"/>
              <a:gd name="connsiteY1" fmla="*/ 36024 h 1736849"/>
              <a:gd name="connsiteX2" fmla="*/ 2163336 w 5330283"/>
              <a:gd name="connsiteY2" fmla="*/ 1184599 h 1736849"/>
              <a:gd name="connsiteX3" fmla="*/ 2620537 w 5330283"/>
              <a:gd name="connsiteY3" fmla="*/ 905819 h 1736849"/>
              <a:gd name="connsiteX4" fmla="*/ 3635298 w 5330283"/>
              <a:gd name="connsiteY4" fmla="*/ 1719857 h 1736849"/>
              <a:gd name="connsiteX5" fmla="*/ 4627756 w 5330283"/>
              <a:gd name="connsiteY5" fmla="*/ 13721 h 1736849"/>
              <a:gd name="connsiteX6" fmla="*/ 5330283 w 5330283"/>
              <a:gd name="connsiteY6" fmla="*/ 961575 h 1736849"/>
              <a:gd name="connsiteX0" fmla="*/ 0 w 5330283"/>
              <a:gd name="connsiteY0" fmla="*/ 1628804 h 1723854"/>
              <a:gd name="connsiteX1" fmla="*/ 1103970 w 5330283"/>
              <a:gd name="connsiteY1" fmla="*/ 23029 h 1723854"/>
              <a:gd name="connsiteX2" fmla="*/ 2163336 w 5330283"/>
              <a:gd name="connsiteY2" fmla="*/ 1171604 h 1723854"/>
              <a:gd name="connsiteX3" fmla="*/ 2620537 w 5330283"/>
              <a:gd name="connsiteY3" fmla="*/ 892824 h 1723854"/>
              <a:gd name="connsiteX4" fmla="*/ 3635298 w 5330283"/>
              <a:gd name="connsiteY4" fmla="*/ 1706862 h 1723854"/>
              <a:gd name="connsiteX5" fmla="*/ 4627756 w 5330283"/>
              <a:gd name="connsiteY5" fmla="*/ 726 h 1723854"/>
              <a:gd name="connsiteX6" fmla="*/ 5330283 w 5330283"/>
              <a:gd name="connsiteY6" fmla="*/ 948580 h 1723854"/>
              <a:gd name="connsiteX0" fmla="*/ 0 w 5330283"/>
              <a:gd name="connsiteY0" fmla="*/ 1628804 h 1722647"/>
              <a:gd name="connsiteX1" fmla="*/ 1103970 w 5330283"/>
              <a:gd name="connsiteY1" fmla="*/ 23029 h 1722647"/>
              <a:gd name="connsiteX2" fmla="*/ 2163336 w 5330283"/>
              <a:gd name="connsiteY2" fmla="*/ 1171604 h 1722647"/>
              <a:gd name="connsiteX3" fmla="*/ 2620537 w 5330283"/>
              <a:gd name="connsiteY3" fmla="*/ 892824 h 1722647"/>
              <a:gd name="connsiteX4" fmla="*/ 3635298 w 5330283"/>
              <a:gd name="connsiteY4" fmla="*/ 1706862 h 1722647"/>
              <a:gd name="connsiteX5" fmla="*/ 4627756 w 5330283"/>
              <a:gd name="connsiteY5" fmla="*/ 726 h 1722647"/>
              <a:gd name="connsiteX6" fmla="*/ 5330283 w 5330283"/>
              <a:gd name="connsiteY6" fmla="*/ 948580 h 1722647"/>
              <a:gd name="connsiteX0" fmla="*/ 0 w 5314784"/>
              <a:gd name="connsiteY0" fmla="*/ 1380831 h 1722647"/>
              <a:gd name="connsiteX1" fmla="*/ 1088471 w 5314784"/>
              <a:gd name="connsiteY1" fmla="*/ 23029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700747 w 5314784"/>
              <a:gd name="connsiteY5" fmla="*/ 726 h 1722647"/>
              <a:gd name="connsiteX6" fmla="*/ 5314784 w 5314784"/>
              <a:gd name="connsiteY6" fmla="*/ 948580 h 1722647"/>
              <a:gd name="connsiteX0" fmla="*/ 0 w 5314784"/>
              <a:gd name="connsiteY0" fmla="*/ 1366098 h 1707457"/>
              <a:gd name="connsiteX1" fmla="*/ 1103969 w 5314784"/>
              <a:gd name="connsiteY1" fmla="*/ 163279 h 1707457"/>
              <a:gd name="connsiteX2" fmla="*/ 2147837 w 5314784"/>
              <a:gd name="connsiteY2" fmla="*/ 1156871 h 1707457"/>
              <a:gd name="connsiteX3" fmla="*/ 2605038 w 5314784"/>
              <a:gd name="connsiteY3" fmla="*/ 878091 h 1707457"/>
              <a:gd name="connsiteX4" fmla="*/ 3619799 w 5314784"/>
              <a:gd name="connsiteY4" fmla="*/ 1692129 h 1707457"/>
              <a:gd name="connsiteX5" fmla="*/ 4685999 w 5314784"/>
              <a:gd name="connsiteY5" fmla="*/ 742 h 1707457"/>
              <a:gd name="connsiteX6" fmla="*/ 5314784 w 5314784"/>
              <a:gd name="connsiteY6" fmla="*/ 933847 h 1707457"/>
              <a:gd name="connsiteX0" fmla="*/ 0 w 5314784"/>
              <a:gd name="connsiteY0" fmla="*/ 1410297 h 1753043"/>
              <a:gd name="connsiteX1" fmla="*/ 1103969 w 5314784"/>
              <a:gd name="connsiteY1" fmla="*/ 207478 h 1753043"/>
              <a:gd name="connsiteX2" fmla="*/ 2147837 w 5314784"/>
              <a:gd name="connsiteY2" fmla="*/ 1201070 h 1753043"/>
              <a:gd name="connsiteX3" fmla="*/ 2605038 w 5314784"/>
              <a:gd name="connsiteY3" fmla="*/ 922290 h 1753043"/>
              <a:gd name="connsiteX4" fmla="*/ 3619799 w 5314784"/>
              <a:gd name="connsiteY4" fmla="*/ 1736328 h 1753043"/>
              <a:gd name="connsiteX5" fmla="*/ 4715496 w 5314784"/>
              <a:gd name="connsiteY5" fmla="*/ 696 h 1753043"/>
              <a:gd name="connsiteX6" fmla="*/ 5314784 w 5314784"/>
              <a:gd name="connsiteY6" fmla="*/ 978046 h 1753043"/>
              <a:gd name="connsiteX0" fmla="*/ 0 w 5314784"/>
              <a:gd name="connsiteY0" fmla="*/ 1409737 h 1752483"/>
              <a:gd name="connsiteX1" fmla="*/ 1103969 w 5314784"/>
              <a:gd name="connsiteY1" fmla="*/ 206918 h 1752483"/>
              <a:gd name="connsiteX2" fmla="*/ 2147837 w 5314784"/>
              <a:gd name="connsiteY2" fmla="*/ 1200510 h 1752483"/>
              <a:gd name="connsiteX3" fmla="*/ 2605038 w 5314784"/>
              <a:gd name="connsiteY3" fmla="*/ 921730 h 1752483"/>
              <a:gd name="connsiteX4" fmla="*/ 3619799 w 5314784"/>
              <a:gd name="connsiteY4" fmla="*/ 1735768 h 1752483"/>
              <a:gd name="connsiteX5" fmla="*/ 4715496 w 5314784"/>
              <a:gd name="connsiteY5" fmla="*/ 136 h 1752483"/>
              <a:gd name="connsiteX6" fmla="*/ 5314784 w 5314784"/>
              <a:gd name="connsiteY6" fmla="*/ 977486 h 1752483"/>
              <a:gd name="connsiteX0" fmla="*/ 0 w 5314784"/>
              <a:gd name="connsiteY0" fmla="*/ 1423335 h 1781873"/>
              <a:gd name="connsiteX1" fmla="*/ 1103969 w 5314784"/>
              <a:gd name="connsiteY1" fmla="*/ 220516 h 1781873"/>
              <a:gd name="connsiteX2" fmla="*/ 2147837 w 5314784"/>
              <a:gd name="connsiteY2" fmla="*/ 1214108 h 1781873"/>
              <a:gd name="connsiteX3" fmla="*/ 2605038 w 5314784"/>
              <a:gd name="connsiteY3" fmla="*/ 935328 h 1781873"/>
              <a:gd name="connsiteX4" fmla="*/ 3531308 w 5314784"/>
              <a:gd name="connsiteY4" fmla="*/ 1764114 h 1781873"/>
              <a:gd name="connsiteX5" fmla="*/ 4715496 w 5314784"/>
              <a:gd name="connsiteY5" fmla="*/ 13734 h 1781873"/>
              <a:gd name="connsiteX6" fmla="*/ 5314784 w 5314784"/>
              <a:gd name="connsiteY6" fmla="*/ 991084 h 1781873"/>
              <a:gd name="connsiteX0" fmla="*/ 0 w 5314784"/>
              <a:gd name="connsiteY0" fmla="*/ 1423335 h 1764510"/>
              <a:gd name="connsiteX1" fmla="*/ 1103969 w 5314784"/>
              <a:gd name="connsiteY1" fmla="*/ 220516 h 1764510"/>
              <a:gd name="connsiteX2" fmla="*/ 2147837 w 5314784"/>
              <a:gd name="connsiteY2" fmla="*/ 1214108 h 1764510"/>
              <a:gd name="connsiteX3" fmla="*/ 2605038 w 5314784"/>
              <a:gd name="connsiteY3" fmla="*/ 935328 h 1764510"/>
              <a:gd name="connsiteX4" fmla="*/ 3531308 w 5314784"/>
              <a:gd name="connsiteY4" fmla="*/ 1764114 h 1764510"/>
              <a:gd name="connsiteX5" fmla="*/ 4715496 w 5314784"/>
              <a:gd name="connsiteY5" fmla="*/ 13734 h 1764510"/>
              <a:gd name="connsiteX6" fmla="*/ 5314784 w 5314784"/>
              <a:gd name="connsiteY6" fmla="*/ 991084 h 1764510"/>
              <a:gd name="connsiteX0" fmla="*/ 0 w 5314784"/>
              <a:gd name="connsiteY0" fmla="*/ 1423798 h 1779715"/>
              <a:gd name="connsiteX1" fmla="*/ 1103969 w 5314784"/>
              <a:gd name="connsiteY1" fmla="*/ 220979 h 1779715"/>
              <a:gd name="connsiteX2" fmla="*/ 2147837 w 5314784"/>
              <a:gd name="connsiteY2" fmla="*/ 1214571 h 1779715"/>
              <a:gd name="connsiteX3" fmla="*/ 2605038 w 5314784"/>
              <a:gd name="connsiteY3" fmla="*/ 935791 h 1779715"/>
              <a:gd name="connsiteX4" fmla="*/ 3457566 w 5314784"/>
              <a:gd name="connsiteY4" fmla="*/ 1779325 h 1779715"/>
              <a:gd name="connsiteX5" fmla="*/ 4715496 w 5314784"/>
              <a:gd name="connsiteY5" fmla="*/ 14197 h 1779715"/>
              <a:gd name="connsiteX6" fmla="*/ 5314784 w 5314784"/>
              <a:gd name="connsiteY6" fmla="*/ 991547 h 1779715"/>
              <a:gd name="connsiteX0" fmla="*/ 0 w 5314784"/>
              <a:gd name="connsiteY0" fmla="*/ 1423798 h 1779670"/>
              <a:gd name="connsiteX1" fmla="*/ 1103969 w 5314784"/>
              <a:gd name="connsiteY1" fmla="*/ 220979 h 1779670"/>
              <a:gd name="connsiteX2" fmla="*/ 2147837 w 5314784"/>
              <a:gd name="connsiteY2" fmla="*/ 1214571 h 1779670"/>
              <a:gd name="connsiteX3" fmla="*/ 2605038 w 5314784"/>
              <a:gd name="connsiteY3" fmla="*/ 935791 h 1779670"/>
              <a:gd name="connsiteX4" fmla="*/ 3457566 w 5314784"/>
              <a:gd name="connsiteY4" fmla="*/ 1779325 h 1779670"/>
              <a:gd name="connsiteX5" fmla="*/ 4715496 w 5314784"/>
              <a:gd name="connsiteY5" fmla="*/ 14197 h 1779670"/>
              <a:gd name="connsiteX6" fmla="*/ 5314784 w 5314784"/>
              <a:gd name="connsiteY6" fmla="*/ 991547 h 1779670"/>
              <a:gd name="connsiteX0" fmla="*/ 0 w 5314784"/>
              <a:gd name="connsiteY0" fmla="*/ 1423798 h 1797367"/>
              <a:gd name="connsiteX1" fmla="*/ 1103969 w 5314784"/>
              <a:gd name="connsiteY1" fmla="*/ 220979 h 1797367"/>
              <a:gd name="connsiteX2" fmla="*/ 2147837 w 5314784"/>
              <a:gd name="connsiteY2" fmla="*/ 1214571 h 1797367"/>
              <a:gd name="connsiteX3" fmla="*/ 2634535 w 5314784"/>
              <a:gd name="connsiteY3" fmla="*/ 980036 h 1797367"/>
              <a:gd name="connsiteX4" fmla="*/ 3457566 w 5314784"/>
              <a:gd name="connsiteY4" fmla="*/ 1779325 h 1797367"/>
              <a:gd name="connsiteX5" fmla="*/ 4715496 w 5314784"/>
              <a:gd name="connsiteY5" fmla="*/ 14197 h 1797367"/>
              <a:gd name="connsiteX6" fmla="*/ 5314784 w 5314784"/>
              <a:gd name="connsiteY6" fmla="*/ 991547 h 1797367"/>
              <a:gd name="connsiteX0" fmla="*/ 0 w 5314784"/>
              <a:gd name="connsiteY0" fmla="*/ 1423798 h 1779440"/>
              <a:gd name="connsiteX1" fmla="*/ 1103969 w 5314784"/>
              <a:gd name="connsiteY1" fmla="*/ 220979 h 1779440"/>
              <a:gd name="connsiteX2" fmla="*/ 2147837 w 5314784"/>
              <a:gd name="connsiteY2" fmla="*/ 1214571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15478 w 5314784"/>
              <a:gd name="connsiteY1" fmla="*/ 235727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44975 w 5314784"/>
              <a:gd name="connsiteY1" fmla="*/ 220978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11415 h 1767051"/>
              <a:gd name="connsiteX1" fmla="*/ 1044975 w 5314784"/>
              <a:gd name="connsiteY1" fmla="*/ 208595 h 1767051"/>
              <a:gd name="connsiteX2" fmla="*/ 2236328 w 5314784"/>
              <a:gd name="connsiteY2" fmla="*/ 1275930 h 1767051"/>
              <a:gd name="connsiteX3" fmla="*/ 2634535 w 5314784"/>
              <a:gd name="connsiteY3" fmla="*/ 967653 h 1767051"/>
              <a:gd name="connsiteX4" fmla="*/ 3457566 w 5314784"/>
              <a:gd name="connsiteY4" fmla="*/ 1766942 h 1767051"/>
              <a:gd name="connsiteX5" fmla="*/ 4715496 w 5314784"/>
              <a:gd name="connsiteY5" fmla="*/ 1814 h 1767051"/>
              <a:gd name="connsiteX6" fmla="*/ 5314784 w 5314784"/>
              <a:gd name="connsiteY6" fmla="*/ 979164 h 1767051"/>
              <a:gd name="connsiteX0" fmla="*/ 0 w 5314784"/>
              <a:gd name="connsiteY0" fmla="*/ 1410841 h 1766477"/>
              <a:gd name="connsiteX1" fmla="*/ 1044975 w 5314784"/>
              <a:gd name="connsiteY1" fmla="*/ 208021 h 1766477"/>
              <a:gd name="connsiteX2" fmla="*/ 2236328 w 5314784"/>
              <a:gd name="connsiteY2" fmla="*/ 1275356 h 1766477"/>
              <a:gd name="connsiteX3" fmla="*/ 2634535 w 5314784"/>
              <a:gd name="connsiteY3" fmla="*/ 967079 h 1766477"/>
              <a:gd name="connsiteX4" fmla="*/ 3457566 w 5314784"/>
              <a:gd name="connsiteY4" fmla="*/ 1766368 h 1766477"/>
              <a:gd name="connsiteX5" fmla="*/ 4715496 w 5314784"/>
              <a:gd name="connsiteY5" fmla="*/ 1240 h 1766477"/>
              <a:gd name="connsiteX6" fmla="*/ 5314784 w 5314784"/>
              <a:gd name="connsiteY6" fmla="*/ 978590 h 1766477"/>
              <a:gd name="connsiteX0" fmla="*/ 0 w 5314784"/>
              <a:gd name="connsiteY0" fmla="*/ 1411198 h 1766834"/>
              <a:gd name="connsiteX1" fmla="*/ 1044975 w 5314784"/>
              <a:gd name="connsiteY1" fmla="*/ 208378 h 1766834"/>
              <a:gd name="connsiteX2" fmla="*/ 2236328 w 5314784"/>
              <a:gd name="connsiteY2" fmla="*/ 1275713 h 1766834"/>
              <a:gd name="connsiteX3" fmla="*/ 2634535 w 5314784"/>
              <a:gd name="connsiteY3" fmla="*/ 967436 h 1766834"/>
              <a:gd name="connsiteX4" fmla="*/ 3457566 w 5314784"/>
              <a:gd name="connsiteY4" fmla="*/ 1766725 h 1766834"/>
              <a:gd name="connsiteX5" fmla="*/ 4715496 w 5314784"/>
              <a:gd name="connsiteY5" fmla="*/ 1597 h 1766834"/>
              <a:gd name="connsiteX6" fmla="*/ 5314784 w 5314784"/>
              <a:gd name="connsiteY6" fmla="*/ 978947 h 1766834"/>
              <a:gd name="connsiteX0" fmla="*/ 0 w 4715496"/>
              <a:gd name="connsiteY0" fmla="*/ 1409601 h 1765237"/>
              <a:gd name="connsiteX1" fmla="*/ 1044975 w 4715496"/>
              <a:gd name="connsiteY1" fmla="*/ 206781 h 1765237"/>
              <a:gd name="connsiteX2" fmla="*/ 2236328 w 4715496"/>
              <a:gd name="connsiteY2" fmla="*/ 1274116 h 1765237"/>
              <a:gd name="connsiteX3" fmla="*/ 2634535 w 4715496"/>
              <a:gd name="connsiteY3" fmla="*/ 965839 h 1765237"/>
              <a:gd name="connsiteX4" fmla="*/ 3457566 w 4715496"/>
              <a:gd name="connsiteY4" fmla="*/ 1765128 h 1765237"/>
              <a:gd name="connsiteX5" fmla="*/ 4715496 w 4715496"/>
              <a:gd name="connsiteY5" fmla="*/ 0 h 176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5496" h="1765237">
                <a:moveTo>
                  <a:pt x="0" y="1409601"/>
                </a:moveTo>
                <a:cubicBezTo>
                  <a:pt x="68766" y="1495094"/>
                  <a:pt x="672254" y="229362"/>
                  <a:pt x="1044975" y="206781"/>
                </a:cubicBezTo>
                <a:cubicBezTo>
                  <a:pt x="1417696" y="184200"/>
                  <a:pt x="1971401" y="1147606"/>
                  <a:pt x="2236328" y="1274116"/>
                </a:cubicBezTo>
                <a:cubicBezTo>
                  <a:pt x="2501255" y="1400626"/>
                  <a:pt x="2430995" y="884004"/>
                  <a:pt x="2634535" y="965839"/>
                </a:cubicBezTo>
                <a:cubicBezTo>
                  <a:pt x="2838075" y="1047674"/>
                  <a:pt x="3075404" y="1752752"/>
                  <a:pt x="3457566" y="1765128"/>
                </a:cubicBezTo>
                <a:cubicBezTo>
                  <a:pt x="3951877" y="1781136"/>
                  <a:pt x="4376463" y="42805"/>
                  <a:pt x="4715496" y="0"/>
                </a:cubicBezTo>
              </a:path>
            </a:pathLst>
          </a:cu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09717F8-4485-C54E-BF31-741A621D60F7}"/>
              </a:ext>
            </a:extLst>
          </p:cNvPr>
          <p:cNvSpPr/>
          <p:nvPr/>
        </p:nvSpPr>
        <p:spPr>
          <a:xfrm>
            <a:off x="3503936" y="4151579"/>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C517BD5-A106-7245-AA62-6F72ED08795C}"/>
              </a:ext>
            </a:extLst>
          </p:cNvPr>
          <p:cNvSpPr/>
          <p:nvPr/>
        </p:nvSpPr>
        <p:spPr>
          <a:xfrm>
            <a:off x="5522130" y="3781538"/>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3829D2F-7D96-B743-B6EA-2BD293CB0F98}"/>
              </a:ext>
            </a:extLst>
          </p:cNvPr>
          <p:cNvSpPr/>
          <p:nvPr/>
        </p:nvSpPr>
        <p:spPr>
          <a:xfrm>
            <a:off x="6985009" y="4444497"/>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96B5ACE-6888-4B42-97DC-7140FE54149D}"/>
              </a:ext>
            </a:extLst>
          </p:cNvPr>
          <p:cNvSpPr/>
          <p:nvPr/>
        </p:nvSpPr>
        <p:spPr>
          <a:xfrm>
            <a:off x="4527781" y="2908744"/>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A2F1A09-595C-CC44-8FC3-69D812114643}"/>
              </a:ext>
            </a:extLst>
          </p:cNvPr>
          <p:cNvSpPr/>
          <p:nvPr/>
        </p:nvSpPr>
        <p:spPr>
          <a:xfrm>
            <a:off x="8213623" y="2692354"/>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348C70E-1AED-8444-83A6-23B37BE0202D}"/>
              </a:ext>
            </a:extLst>
          </p:cNvPr>
          <p:cNvSpPr/>
          <p:nvPr/>
        </p:nvSpPr>
        <p:spPr>
          <a:xfrm>
            <a:off x="3752949" y="379629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D25977D-3704-5D4D-A399-5C503334CD07}"/>
              </a:ext>
            </a:extLst>
          </p:cNvPr>
          <p:cNvSpPr/>
          <p:nvPr/>
        </p:nvSpPr>
        <p:spPr>
          <a:xfrm>
            <a:off x="4221479" y="312082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4069C2B-0D0A-F342-A602-6637F2DD01AA}"/>
              </a:ext>
            </a:extLst>
          </p:cNvPr>
          <p:cNvSpPr/>
          <p:nvPr/>
        </p:nvSpPr>
        <p:spPr>
          <a:xfrm>
            <a:off x="5097844" y="3287290"/>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BC5EB88-A61A-274D-A126-E6C307C1B5D5}"/>
              </a:ext>
            </a:extLst>
          </p:cNvPr>
          <p:cNvSpPr/>
          <p:nvPr/>
        </p:nvSpPr>
        <p:spPr>
          <a:xfrm>
            <a:off x="5317361" y="3557676"/>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6C0FBB8-DC4E-7B40-91A5-9B55EED96919}"/>
              </a:ext>
            </a:extLst>
          </p:cNvPr>
          <p:cNvSpPr/>
          <p:nvPr/>
        </p:nvSpPr>
        <p:spPr>
          <a:xfrm>
            <a:off x="6619715" y="4238040"/>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777BC5B-4377-D44B-A42D-FD832D4920CE}"/>
              </a:ext>
            </a:extLst>
          </p:cNvPr>
          <p:cNvSpPr/>
          <p:nvPr/>
        </p:nvSpPr>
        <p:spPr>
          <a:xfrm>
            <a:off x="7365051" y="4129863"/>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E80AE2A-E6A4-B548-A42D-68A07E858FA0}"/>
              </a:ext>
            </a:extLst>
          </p:cNvPr>
          <p:cNvSpPr/>
          <p:nvPr/>
        </p:nvSpPr>
        <p:spPr>
          <a:xfrm>
            <a:off x="7584568" y="3721827"/>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A22E660-1469-1842-B463-11C83821B110}"/>
              </a:ext>
            </a:extLst>
          </p:cNvPr>
          <p:cNvSpPr/>
          <p:nvPr/>
        </p:nvSpPr>
        <p:spPr>
          <a:xfrm>
            <a:off x="7774589" y="331378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73DD42C-D8B2-9D46-808E-86FB5E7B41F9}"/>
              </a:ext>
            </a:extLst>
          </p:cNvPr>
          <p:cNvSpPr/>
          <p:nvPr/>
        </p:nvSpPr>
        <p:spPr>
          <a:xfrm>
            <a:off x="7979358" y="2940162"/>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1898B3A-57BE-AE47-98E6-9A7816A99801}"/>
              </a:ext>
            </a:extLst>
          </p:cNvPr>
          <p:cNvSpPr/>
          <p:nvPr/>
        </p:nvSpPr>
        <p:spPr>
          <a:xfrm>
            <a:off x="6121689" y="3633087"/>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3062AEF-6149-8D48-8BF5-3B3131DBA554}"/>
              </a:ext>
            </a:extLst>
          </p:cNvPr>
          <p:cNvSpPr/>
          <p:nvPr/>
        </p:nvSpPr>
        <p:spPr>
          <a:xfrm>
            <a:off x="6370702" y="391821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0EFCE73-3E2D-4C41-AF5D-6274093419FA}"/>
              </a:ext>
            </a:extLst>
          </p:cNvPr>
          <p:cNvSpPr/>
          <p:nvPr/>
        </p:nvSpPr>
        <p:spPr>
          <a:xfrm>
            <a:off x="4848831" y="3033299"/>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9EE793D-8A0F-4349-AD5A-B7B50AC8F897}"/>
              </a:ext>
            </a:extLst>
          </p:cNvPr>
          <p:cNvSpPr/>
          <p:nvPr/>
        </p:nvSpPr>
        <p:spPr>
          <a:xfrm>
            <a:off x="3972466" y="3462007"/>
            <a:ext cx="182880" cy="18288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030B641B-867A-2C4C-B4CC-BB13C9E62E50}"/>
              </a:ext>
            </a:extLst>
          </p:cNvPr>
          <p:cNvSpPr/>
          <p:nvPr/>
        </p:nvSpPr>
        <p:spPr>
          <a:xfrm>
            <a:off x="5800639" y="4022426"/>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219B73C6-DB31-B448-9BCE-4F11CDAC7E11}"/>
              </a:ext>
            </a:extLst>
          </p:cNvPr>
          <p:cNvSpPr>
            <a:spLocks noGrp="1"/>
          </p:cNvSpPr>
          <p:nvPr>
            <p:ph sz="half" idx="1"/>
          </p:nvPr>
        </p:nvSpPr>
        <p:spPr>
          <a:xfrm>
            <a:off x="1595575" y="267891"/>
            <a:ext cx="9000850" cy="1097934"/>
          </a:xfrm>
        </p:spPr>
        <p:txBody>
          <a:bodyPr>
            <a:normAutofit fontScale="92500" lnSpcReduction="10000"/>
          </a:bodyPr>
          <a:lstStyle/>
          <a:p>
            <a:r>
              <a:rPr lang="en-US" dirty="0"/>
              <a:t>Pair critical points and measure persistence</a:t>
            </a:r>
          </a:p>
        </p:txBody>
      </p:sp>
      <p:sp>
        <p:nvSpPr>
          <p:cNvPr id="25" name="Content Placeholder 24">
            <a:extLst>
              <a:ext uri="{FF2B5EF4-FFF2-40B4-BE49-F238E27FC236}">
                <a16:creationId xmlns:a16="http://schemas.microsoft.com/office/drawing/2014/main" id="{745842C0-3477-FF49-BE3D-31A12F6C8150}"/>
              </a:ext>
            </a:extLst>
          </p:cNvPr>
          <p:cNvSpPr>
            <a:spLocks noGrp="1"/>
          </p:cNvSpPr>
          <p:nvPr>
            <p:ph sz="half" idx="10"/>
          </p:nvPr>
        </p:nvSpPr>
        <p:spPr/>
        <p:txBody>
          <a:bodyPr>
            <a:normAutofit lnSpcReduction="10000"/>
          </a:bodyPr>
          <a:lstStyle/>
          <a:p>
            <a:r>
              <a:rPr lang="en-US" dirty="0"/>
              <a:t>P. Rosen, A. Suh, C. Salgado, M. </a:t>
            </a:r>
            <a:r>
              <a:rPr lang="en-US" dirty="0" err="1"/>
              <a:t>Hajij</a:t>
            </a:r>
            <a:r>
              <a:rPr lang="en-US" dirty="0"/>
              <a:t>. “</a:t>
            </a:r>
            <a:r>
              <a:rPr lang="en-US" dirty="0" err="1"/>
              <a:t>TopoLines</a:t>
            </a:r>
            <a:r>
              <a:rPr lang="en-US" dirty="0"/>
              <a:t>: Topological Smoothing for Line Charts.” </a:t>
            </a:r>
            <a:r>
              <a:rPr lang="en-US" dirty="0" err="1"/>
              <a:t>EuroVis</a:t>
            </a:r>
            <a:r>
              <a:rPr lang="en-US" dirty="0"/>
              <a:t> Short Papers, 2020.</a:t>
            </a:r>
          </a:p>
        </p:txBody>
      </p:sp>
      <p:sp>
        <p:nvSpPr>
          <p:cNvPr id="45" name="Oval 44">
            <a:extLst>
              <a:ext uri="{FF2B5EF4-FFF2-40B4-BE49-F238E27FC236}">
                <a16:creationId xmlns:a16="http://schemas.microsoft.com/office/drawing/2014/main" id="{B6DED5AF-2840-4CAF-8D7C-9865E3EE876E}"/>
              </a:ext>
            </a:extLst>
          </p:cNvPr>
          <p:cNvSpPr/>
          <p:nvPr/>
        </p:nvSpPr>
        <p:spPr>
          <a:xfrm rot="2259188">
            <a:off x="3793176" y="2579160"/>
            <a:ext cx="647040" cy="2050727"/>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97CAE8B-7F0D-4F1A-A353-6F5E2614625C}"/>
              </a:ext>
            </a:extLst>
          </p:cNvPr>
          <p:cNvSpPr/>
          <p:nvPr/>
        </p:nvSpPr>
        <p:spPr>
          <a:xfrm rot="2234689">
            <a:off x="5800300" y="3490740"/>
            <a:ext cx="504610" cy="892017"/>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4B3378F-211D-48D6-8F30-D87EDFCDF43B}"/>
              </a:ext>
            </a:extLst>
          </p:cNvPr>
          <p:cNvSpPr/>
          <p:nvPr/>
        </p:nvSpPr>
        <p:spPr>
          <a:xfrm rot="2051860">
            <a:off x="7302006" y="2402432"/>
            <a:ext cx="764986" cy="2529406"/>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BB4344E-18C6-4FED-8DA0-DA49FA73B677}"/>
              </a:ext>
            </a:extLst>
          </p:cNvPr>
          <p:cNvSpPr txBox="1"/>
          <p:nvPr/>
        </p:nvSpPr>
        <p:spPr>
          <a:xfrm>
            <a:off x="1951369" y="4580330"/>
            <a:ext cx="2036544" cy="338554"/>
          </a:xfrm>
          <a:prstGeom prst="rect">
            <a:avLst/>
          </a:prstGeom>
          <a:noFill/>
        </p:spPr>
        <p:txBody>
          <a:bodyPr wrap="square" rtlCol="0">
            <a:spAutoFit/>
          </a:bodyPr>
          <a:lstStyle/>
          <a:p>
            <a:r>
              <a:rPr lang="en-US" sz="1600" dirty="0">
                <a:latin typeface="Nunito" panose="00000500000000000000" pitchFamily="2" charset="0"/>
              </a:rPr>
              <a:t>medium persistence</a:t>
            </a:r>
          </a:p>
        </p:txBody>
      </p:sp>
      <p:sp>
        <p:nvSpPr>
          <p:cNvPr id="49" name="TextBox 48">
            <a:extLst>
              <a:ext uri="{FF2B5EF4-FFF2-40B4-BE49-F238E27FC236}">
                <a16:creationId xmlns:a16="http://schemas.microsoft.com/office/drawing/2014/main" id="{D3D9578A-2421-4A32-8805-7ED4EFA1032F}"/>
              </a:ext>
            </a:extLst>
          </p:cNvPr>
          <p:cNvSpPr txBox="1"/>
          <p:nvPr/>
        </p:nvSpPr>
        <p:spPr>
          <a:xfrm>
            <a:off x="5189284" y="4701523"/>
            <a:ext cx="1642904" cy="338554"/>
          </a:xfrm>
          <a:prstGeom prst="rect">
            <a:avLst/>
          </a:prstGeom>
          <a:noFill/>
        </p:spPr>
        <p:txBody>
          <a:bodyPr wrap="square" rtlCol="0">
            <a:spAutoFit/>
          </a:bodyPr>
          <a:lstStyle/>
          <a:p>
            <a:r>
              <a:rPr lang="en-US" sz="1600" dirty="0">
                <a:latin typeface="Nunito" panose="00000500000000000000" pitchFamily="2" charset="0"/>
              </a:rPr>
              <a:t>low persistence</a:t>
            </a:r>
          </a:p>
        </p:txBody>
      </p:sp>
      <p:sp>
        <p:nvSpPr>
          <p:cNvPr id="50" name="TextBox 49">
            <a:extLst>
              <a:ext uri="{FF2B5EF4-FFF2-40B4-BE49-F238E27FC236}">
                <a16:creationId xmlns:a16="http://schemas.microsoft.com/office/drawing/2014/main" id="{7CD5EF86-09C5-4901-A5FA-9E29F2816E32}"/>
              </a:ext>
            </a:extLst>
          </p:cNvPr>
          <p:cNvSpPr txBox="1"/>
          <p:nvPr/>
        </p:nvSpPr>
        <p:spPr>
          <a:xfrm>
            <a:off x="7729288" y="4250013"/>
            <a:ext cx="1725624" cy="338554"/>
          </a:xfrm>
          <a:prstGeom prst="rect">
            <a:avLst/>
          </a:prstGeom>
          <a:noFill/>
        </p:spPr>
        <p:txBody>
          <a:bodyPr wrap="square" rtlCol="0">
            <a:spAutoFit/>
          </a:bodyPr>
          <a:lstStyle/>
          <a:p>
            <a:r>
              <a:rPr lang="en-US" sz="1600" dirty="0">
                <a:latin typeface="Nunito" panose="00000500000000000000" pitchFamily="2" charset="0"/>
              </a:rPr>
              <a:t>high persistence</a:t>
            </a:r>
          </a:p>
        </p:txBody>
      </p:sp>
      <p:cxnSp>
        <p:nvCxnSpPr>
          <p:cNvPr id="83" name="Straight Arrow Connector 82">
            <a:extLst>
              <a:ext uri="{FF2B5EF4-FFF2-40B4-BE49-F238E27FC236}">
                <a16:creationId xmlns:a16="http://schemas.microsoft.com/office/drawing/2014/main" id="{C2CFF236-F5C6-4DD4-8C12-2CA29CED25EC}"/>
              </a:ext>
            </a:extLst>
          </p:cNvPr>
          <p:cNvCxnSpPr>
            <a:cxnSpLocks/>
          </p:cNvCxnSpPr>
          <p:nvPr/>
        </p:nvCxnSpPr>
        <p:spPr>
          <a:xfrm flipV="1">
            <a:off x="2982847" y="4312743"/>
            <a:ext cx="405246" cy="3063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5E25DE4-99B7-491E-BB7C-550ABCDE239E}"/>
              </a:ext>
            </a:extLst>
          </p:cNvPr>
          <p:cNvCxnSpPr>
            <a:cxnSpLocks/>
          </p:cNvCxnSpPr>
          <p:nvPr/>
        </p:nvCxnSpPr>
        <p:spPr>
          <a:xfrm flipH="1" flipV="1">
            <a:off x="5983519" y="4365350"/>
            <a:ext cx="6981" cy="3865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4C252A6-1457-455F-AFAF-57F8AF9862A1}"/>
              </a:ext>
            </a:extLst>
          </p:cNvPr>
          <p:cNvCxnSpPr>
            <a:cxnSpLocks/>
          </p:cNvCxnSpPr>
          <p:nvPr/>
        </p:nvCxnSpPr>
        <p:spPr>
          <a:xfrm flipH="1" flipV="1">
            <a:off x="8039310" y="3914657"/>
            <a:ext cx="302806" cy="3902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12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5EEA1-7358-B940-901E-18B7067D00F3}"/>
              </a:ext>
            </a:extLst>
          </p:cNvPr>
          <p:cNvSpPr>
            <a:spLocks noGrp="1"/>
          </p:cNvSpPr>
          <p:nvPr>
            <p:ph sz="half" idx="1"/>
          </p:nvPr>
        </p:nvSpPr>
        <p:spPr/>
        <p:txBody>
          <a:bodyPr/>
          <a:lstStyle/>
          <a:p>
            <a:r>
              <a:rPr lang="en-US" dirty="0">
                <a:latin typeface="Nunito" pitchFamily="2" charset="77"/>
              </a:rPr>
              <a:t>Smoothing the output </a:t>
            </a:r>
            <a:endParaRPr lang="en-US" dirty="0"/>
          </a:p>
        </p:txBody>
      </p:sp>
      <p:sp>
        <p:nvSpPr>
          <p:cNvPr id="3" name="Content Placeholder 2">
            <a:extLst>
              <a:ext uri="{FF2B5EF4-FFF2-40B4-BE49-F238E27FC236}">
                <a16:creationId xmlns:a16="http://schemas.microsoft.com/office/drawing/2014/main" id="{65A4D726-5235-8044-AFB1-B8BE6FB4E81A}"/>
              </a:ext>
            </a:extLst>
          </p:cNvPr>
          <p:cNvSpPr>
            <a:spLocks noGrp="1"/>
          </p:cNvSpPr>
          <p:nvPr>
            <p:ph sz="half" idx="10"/>
          </p:nvPr>
        </p:nvSpPr>
        <p:spPr/>
        <p:txBody>
          <a:bodyPr>
            <a:normAutofit lnSpcReduction="10000"/>
          </a:bodyPr>
          <a:lstStyle/>
          <a:p>
            <a:r>
              <a:rPr lang="en-US" dirty="0"/>
              <a:t>P. Rosen, A. Suh, C. Salgado, M. </a:t>
            </a:r>
            <a:r>
              <a:rPr lang="en-US" dirty="0" err="1"/>
              <a:t>Hajij</a:t>
            </a:r>
            <a:r>
              <a:rPr lang="en-US" dirty="0"/>
              <a:t>. “</a:t>
            </a:r>
            <a:r>
              <a:rPr lang="en-US" dirty="0" err="1"/>
              <a:t>TopoLines</a:t>
            </a:r>
            <a:r>
              <a:rPr lang="en-US" dirty="0"/>
              <a:t>: Topological Smoothing for Line Charts.” </a:t>
            </a:r>
            <a:r>
              <a:rPr lang="en-US" dirty="0" err="1"/>
              <a:t>EuroVis</a:t>
            </a:r>
            <a:r>
              <a:rPr lang="en-US" dirty="0"/>
              <a:t> Short Papers, 2020.</a:t>
            </a:r>
          </a:p>
        </p:txBody>
      </p:sp>
      <p:sp>
        <p:nvSpPr>
          <p:cNvPr id="92" name="Freeform 91">
            <a:extLst>
              <a:ext uri="{FF2B5EF4-FFF2-40B4-BE49-F238E27FC236}">
                <a16:creationId xmlns:a16="http://schemas.microsoft.com/office/drawing/2014/main" id="{2B14B76C-B3F4-9E40-9589-C207FA31F38F}"/>
              </a:ext>
            </a:extLst>
          </p:cNvPr>
          <p:cNvSpPr/>
          <p:nvPr/>
        </p:nvSpPr>
        <p:spPr>
          <a:xfrm>
            <a:off x="6676231" y="2414709"/>
            <a:ext cx="4715496" cy="1754892"/>
          </a:xfrm>
          <a:custGeom>
            <a:avLst/>
            <a:gdLst>
              <a:gd name="connsiteX0" fmla="*/ 0 w 256478"/>
              <a:gd name="connsiteY0" fmla="*/ 211873 h 211873"/>
              <a:gd name="connsiteX1" fmla="*/ 111512 w 256478"/>
              <a:gd name="connsiteY1" fmla="*/ 133814 h 211873"/>
              <a:gd name="connsiteX2" fmla="*/ 144966 w 256478"/>
              <a:gd name="connsiteY2" fmla="*/ 100361 h 211873"/>
              <a:gd name="connsiteX3" fmla="*/ 189571 w 256478"/>
              <a:gd name="connsiteY3" fmla="*/ 78058 h 211873"/>
              <a:gd name="connsiteX4" fmla="*/ 245327 w 256478"/>
              <a:gd name="connsiteY4" fmla="*/ 33453 h 211873"/>
              <a:gd name="connsiteX5" fmla="*/ 256478 w 256478"/>
              <a:gd name="connsiteY5" fmla="*/ 0 h 211873"/>
              <a:gd name="connsiteX0" fmla="*/ 0 w 7181385"/>
              <a:gd name="connsiteY0" fmla="*/ 1081668 h 1081668"/>
              <a:gd name="connsiteX1" fmla="*/ 111512 w 7181385"/>
              <a:gd name="connsiteY1" fmla="*/ 1003609 h 1081668"/>
              <a:gd name="connsiteX2" fmla="*/ 144966 w 7181385"/>
              <a:gd name="connsiteY2" fmla="*/ 970156 h 1081668"/>
              <a:gd name="connsiteX3" fmla="*/ 189571 w 7181385"/>
              <a:gd name="connsiteY3" fmla="*/ 947853 h 1081668"/>
              <a:gd name="connsiteX4" fmla="*/ 245327 w 7181385"/>
              <a:gd name="connsiteY4" fmla="*/ 903248 h 1081668"/>
              <a:gd name="connsiteX5" fmla="*/ 7181385 w 7181385"/>
              <a:gd name="connsiteY5" fmla="*/ 0 h 1081668"/>
              <a:gd name="connsiteX0" fmla="*/ 252830 w 7434215"/>
              <a:gd name="connsiteY0" fmla="*/ 1828800 h 1828800"/>
              <a:gd name="connsiteX1" fmla="*/ 364342 w 7434215"/>
              <a:gd name="connsiteY1" fmla="*/ 1750741 h 1828800"/>
              <a:gd name="connsiteX2" fmla="*/ 397796 w 7434215"/>
              <a:gd name="connsiteY2" fmla="*/ 1717288 h 1828800"/>
              <a:gd name="connsiteX3" fmla="*/ 442401 w 7434215"/>
              <a:gd name="connsiteY3" fmla="*/ 1694985 h 1828800"/>
              <a:gd name="connsiteX4" fmla="*/ 6252186 w 7434215"/>
              <a:gd name="connsiteY4" fmla="*/ 0 h 1828800"/>
              <a:gd name="connsiteX5" fmla="*/ 7434215 w 7434215"/>
              <a:gd name="connsiteY5" fmla="*/ 747132 h 1828800"/>
              <a:gd name="connsiteX0" fmla="*/ 180205 w 7361590"/>
              <a:gd name="connsiteY0" fmla="*/ 1828800 h 1878837"/>
              <a:gd name="connsiteX1" fmla="*/ 291717 w 7361590"/>
              <a:gd name="connsiteY1" fmla="*/ 1750741 h 1878837"/>
              <a:gd name="connsiteX2" fmla="*/ 325171 w 7361590"/>
              <a:gd name="connsiteY2" fmla="*/ 1717288 h 1878837"/>
              <a:gd name="connsiteX3" fmla="*/ 4596088 w 7361590"/>
              <a:gd name="connsiteY3" fmla="*/ 1761892 h 1878837"/>
              <a:gd name="connsiteX4" fmla="*/ 6179561 w 7361590"/>
              <a:gd name="connsiteY4" fmla="*/ 0 h 1878837"/>
              <a:gd name="connsiteX5" fmla="*/ 7361590 w 7361590"/>
              <a:gd name="connsiteY5" fmla="*/ 747132 h 1878837"/>
              <a:gd name="connsiteX0" fmla="*/ 126334 w 7307719"/>
              <a:gd name="connsiteY0" fmla="*/ 1828800 h 1841273"/>
              <a:gd name="connsiteX1" fmla="*/ 237846 w 7307719"/>
              <a:gd name="connsiteY1" fmla="*/ 1750741 h 1841273"/>
              <a:gd name="connsiteX2" fmla="*/ 3025651 w 7307719"/>
              <a:gd name="connsiteY2" fmla="*/ 858644 h 1841273"/>
              <a:gd name="connsiteX3" fmla="*/ 4542217 w 7307719"/>
              <a:gd name="connsiteY3" fmla="*/ 1761892 h 1841273"/>
              <a:gd name="connsiteX4" fmla="*/ 6125690 w 7307719"/>
              <a:gd name="connsiteY4" fmla="*/ 0 h 1841273"/>
              <a:gd name="connsiteX5" fmla="*/ 7307719 w 7307719"/>
              <a:gd name="connsiteY5" fmla="*/ 747132 h 1841273"/>
              <a:gd name="connsiteX0" fmla="*/ 0 w 7181385"/>
              <a:gd name="connsiteY0" fmla="*/ 1828800 h 1828800"/>
              <a:gd name="connsiteX1" fmla="*/ 2542478 w 7181385"/>
              <a:gd name="connsiteY1" fmla="*/ 1338146 h 1828800"/>
              <a:gd name="connsiteX2" fmla="*/ 2899317 w 7181385"/>
              <a:gd name="connsiteY2" fmla="*/ 858644 h 1828800"/>
              <a:gd name="connsiteX3" fmla="*/ 4415883 w 7181385"/>
              <a:gd name="connsiteY3" fmla="*/ 1761892 h 1828800"/>
              <a:gd name="connsiteX4" fmla="*/ 5999356 w 7181385"/>
              <a:gd name="connsiteY4" fmla="*/ 0 h 1828800"/>
              <a:gd name="connsiteX5" fmla="*/ 7181385 w 7181385"/>
              <a:gd name="connsiteY5" fmla="*/ 747132 h 1828800"/>
              <a:gd name="connsiteX0" fmla="*/ 0 w 6010507"/>
              <a:gd name="connsiteY0" fmla="*/ 334 h 2111072"/>
              <a:gd name="connsiteX1" fmla="*/ 1371600 w 6010507"/>
              <a:gd name="connsiteY1" fmla="*/ 1673017 h 2111072"/>
              <a:gd name="connsiteX2" fmla="*/ 1728439 w 6010507"/>
              <a:gd name="connsiteY2" fmla="*/ 1193515 h 2111072"/>
              <a:gd name="connsiteX3" fmla="*/ 3245005 w 6010507"/>
              <a:gd name="connsiteY3" fmla="*/ 2096763 h 2111072"/>
              <a:gd name="connsiteX4" fmla="*/ 4828478 w 6010507"/>
              <a:gd name="connsiteY4" fmla="*/ 334871 h 2111072"/>
              <a:gd name="connsiteX5" fmla="*/ 6010507 w 6010507"/>
              <a:gd name="connsiteY5" fmla="*/ 1082003 h 2111072"/>
              <a:gd name="connsiteX0" fmla="*/ 0 w 6010507"/>
              <a:gd name="connsiteY0" fmla="*/ 0 h 2110738"/>
              <a:gd name="connsiteX1" fmla="*/ 412594 w 6010507"/>
              <a:gd name="connsiteY1" fmla="*/ 512957 h 2110738"/>
              <a:gd name="connsiteX2" fmla="*/ 1371600 w 6010507"/>
              <a:gd name="connsiteY2" fmla="*/ 1672683 h 2110738"/>
              <a:gd name="connsiteX3" fmla="*/ 1728439 w 6010507"/>
              <a:gd name="connsiteY3" fmla="*/ 1193181 h 2110738"/>
              <a:gd name="connsiteX4" fmla="*/ 3245005 w 6010507"/>
              <a:gd name="connsiteY4" fmla="*/ 2096429 h 2110738"/>
              <a:gd name="connsiteX5" fmla="*/ 4828478 w 6010507"/>
              <a:gd name="connsiteY5" fmla="*/ 334537 h 2110738"/>
              <a:gd name="connsiteX6" fmla="*/ 6010507 w 6010507"/>
              <a:gd name="connsiteY6" fmla="*/ 1081669 h 2110738"/>
              <a:gd name="connsiteX0" fmla="*/ 0 w 6824546"/>
              <a:gd name="connsiteY0" fmla="*/ 1694985 h 1776201"/>
              <a:gd name="connsiteX1" fmla="*/ 1226633 w 6824546"/>
              <a:gd name="connsiteY1" fmla="*/ 17842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717811 h 1799027"/>
              <a:gd name="connsiteX1" fmla="*/ 1103970 w 6824546"/>
              <a:gd name="connsiteY1" fmla="*/ 112036 h 1799027"/>
              <a:gd name="connsiteX2" fmla="*/ 2185639 w 6824546"/>
              <a:gd name="connsiteY2" fmla="*/ 1360972 h 1799027"/>
              <a:gd name="connsiteX3" fmla="*/ 2542478 w 6824546"/>
              <a:gd name="connsiteY3" fmla="*/ 881470 h 1799027"/>
              <a:gd name="connsiteX4" fmla="*/ 4059044 w 6824546"/>
              <a:gd name="connsiteY4" fmla="*/ 1784718 h 1799027"/>
              <a:gd name="connsiteX5" fmla="*/ 5642517 w 6824546"/>
              <a:gd name="connsiteY5" fmla="*/ 22826 h 1799027"/>
              <a:gd name="connsiteX6" fmla="*/ 6824546 w 6824546"/>
              <a:gd name="connsiteY6" fmla="*/ 769958 h 1799027"/>
              <a:gd name="connsiteX0" fmla="*/ 0 w 6824546"/>
              <a:gd name="connsiteY0" fmla="*/ 1697187 h 1778403"/>
              <a:gd name="connsiteX1" fmla="*/ 1103970 w 6824546"/>
              <a:gd name="connsiteY1" fmla="*/ 91412 h 1778403"/>
              <a:gd name="connsiteX2" fmla="*/ 2185639 w 6824546"/>
              <a:gd name="connsiteY2" fmla="*/ 1340348 h 1778403"/>
              <a:gd name="connsiteX3" fmla="*/ 2542478 w 6824546"/>
              <a:gd name="connsiteY3" fmla="*/ 860846 h 1778403"/>
              <a:gd name="connsiteX4" fmla="*/ 4059044 w 6824546"/>
              <a:gd name="connsiteY4" fmla="*/ 1764094 h 1778403"/>
              <a:gd name="connsiteX5" fmla="*/ 5642517 w 6824546"/>
              <a:gd name="connsiteY5" fmla="*/ 2202 h 1778403"/>
              <a:gd name="connsiteX6" fmla="*/ 6824546 w 6824546"/>
              <a:gd name="connsiteY6" fmla="*/ 749334 h 1778403"/>
              <a:gd name="connsiteX0" fmla="*/ 0 w 6824546"/>
              <a:gd name="connsiteY0" fmla="*/ 1697187 h 1783226"/>
              <a:gd name="connsiteX1" fmla="*/ 1103970 w 6824546"/>
              <a:gd name="connsiteY1" fmla="*/ 91412 h 1783226"/>
              <a:gd name="connsiteX2" fmla="*/ 2185639 w 6824546"/>
              <a:gd name="connsiteY2" fmla="*/ 1340348 h 1783226"/>
              <a:gd name="connsiteX3" fmla="*/ 2620537 w 6824546"/>
              <a:gd name="connsiteY3" fmla="*/ 961207 h 1783226"/>
              <a:gd name="connsiteX4" fmla="*/ 4059044 w 6824546"/>
              <a:gd name="connsiteY4" fmla="*/ 1764094 h 1783226"/>
              <a:gd name="connsiteX5" fmla="*/ 5642517 w 6824546"/>
              <a:gd name="connsiteY5" fmla="*/ 2202 h 1783226"/>
              <a:gd name="connsiteX6" fmla="*/ 6824546 w 6824546"/>
              <a:gd name="connsiteY6" fmla="*/ 749334 h 1783226"/>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64435"/>
              <a:gd name="connsiteX1" fmla="*/ 1103970 w 6824546"/>
              <a:gd name="connsiteY1" fmla="*/ 91412 h 1764435"/>
              <a:gd name="connsiteX2" fmla="*/ 2163336 w 6824546"/>
              <a:gd name="connsiteY2" fmla="*/ 1239987 h 1764435"/>
              <a:gd name="connsiteX3" fmla="*/ 2620537 w 6824546"/>
              <a:gd name="connsiteY3" fmla="*/ 961207 h 1764435"/>
              <a:gd name="connsiteX4" fmla="*/ 4059044 w 6824546"/>
              <a:gd name="connsiteY4" fmla="*/ 1764094 h 1764435"/>
              <a:gd name="connsiteX5" fmla="*/ 5642517 w 6824546"/>
              <a:gd name="connsiteY5" fmla="*/ 2202 h 1764435"/>
              <a:gd name="connsiteX6" fmla="*/ 6824546 w 6824546"/>
              <a:gd name="connsiteY6" fmla="*/ 749334 h 1764435"/>
              <a:gd name="connsiteX0" fmla="*/ 0 w 6824546"/>
              <a:gd name="connsiteY0" fmla="*/ 1722595 h 1800990"/>
              <a:gd name="connsiteX1" fmla="*/ 1103970 w 6824546"/>
              <a:gd name="connsiteY1" fmla="*/ 116820 h 1800990"/>
              <a:gd name="connsiteX2" fmla="*/ 2163336 w 6824546"/>
              <a:gd name="connsiteY2" fmla="*/ 1265395 h 1800990"/>
              <a:gd name="connsiteX3" fmla="*/ 2620537 w 6824546"/>
              <a:gd name="connsiteY3" fmla="*/ 986615 h 1800990"/>
              <a:gd name="connsiteX4" fmla="*/ 3635298 w 6824546"/>
              <a:gd name="connsiteY4" fmla="*/ 1800653 h 1800990"/>
              <a:gd name="connsiteX5" fmla="*/ 5642517 w 6824546"/>
              <a:gd name="connsiteY5" fmla="*/ 27610 h 1800990"/>
              <a:gd name="connsiteX6" fmla="*/ 6824546 w 6824546"/>
              <a:gd name="connsiteY6" fmla="*/ 774742 h 1800990"/>
              <a:gd name="connsiteX0" fmla="*/ 0 w 6824546"/>
              <a:gd name="connsiteY0" fmla="*/ 1658182 h 1753232"/>
              <a:gd name="connsiteX1" fmla="*/ 1103970 w 6824546"/>
              <a:gd name="connsiteY1" fmla="*/ 52407 h 1753232"/>
              <a:gd name="connsiteX2" fmla="*/ 2163336 w 6824546"/>
              <a:gd name="connsiteY2" fmla="*/ 1200982 h 1753232"/>
              <a:gd name="connsiteX3" fmla="*/ 2620537 w 6824546"/>
              <a:gd name="connsiteY3" fmla="*/ 922202 h 1753232"/>
              <a:gd name="connsiteX4" fmla="*/ 3635298 w 6824546"/>
              <a:gd name="connsiteY4" fmla="*/ 1736240 h 1753232"/>
              <a:gd name="connsiteX5" fmla="*/ 4627756 w 6824546"/>
              <a:gd name="connsiteY5" fmla="*/ 30104 h 1753232"/>
              <a:gd name="connsiteX6" fmla="*/ 6824546 w 6824546"/>
              <a:gd name="connsiteY6" fmla="*/ 710329 h 1753232"/>
              <a:gd name="connsiteX0" fmla="*/ 0 w 5330283"/>
              <a:gd name="connsiteY0" fmla="*/ 1641155 h 1736205"/>
              <a:gd name="connsiteX1" fmla="*/ 1103970 w 5330283"/>
              <a:gd name="connsiteY1" fmla="*/ 35380 h 1736205"/>
              <a:gd name="connsiteX2" fmla="*/ 2163336 w 5330283"/>
              <a:gd name="connsiteY2" fmla="*/ 1183955 h 1736205"/>
              <a:gd name="connsiteX3" fmla="*/ 2620537 w 5330283"/>
              <a:gd name="connsiteY3" fmla="*/ 905175 h 1736205"/>
              <a:gd name="connsiteX4" fmla="*/ 3635298 w 5330283"/>
              <a:gd name="connsiteY4" fmla="*/ 1719213 h 1736205"/>
              <a:gd name="connsiteX5" fmla="*/ 4627756 w 5330283"/>
              <a:gd name="connsiteY5" fmla="*/ 13077 h 1736205"/>
              <a:gd name="connsiteX6" fmla="*/ 5330283 w 5330283"/>
              <a:gd name="connsiteY6" fmla="*/ 960931 h 1736205"/>
              <a:gd name="connsiteX0" fmla="*/ 0 w 5330283"/>
              <a:gd name="connsiteY0" fmla="*/ 1641799 h 1736849"/>
              <a:gd name="connsiteX1" fmla="*/ 1103970 w 5330283"/>
              <a:gd name="connsiteY1" fmla="*/ 36024 h 1736849"/>
              <a:gd name="connsiteX2" fmla="*/ 2163336 w 5330283"/>
              <a:gd name="connsiteY2" fmla="*/ 1184599 h 1736849"/>
              <a:gd name="connsiteX3" fmla="*/ 2620537 w 5330283"/>
              <a:gd name="connsiteY3" fmla="*/ 905819 h 1736849"/>
              <a:gd name="connsiteX4" fmla="*/ 3635298 w 5330283"/>
              <a:gd name="connsiteY4" fmla="*/ 1719857 h 1736849"/>
              <a:gd name="connsiteX5" fmla="*/ 4627756 w 5330283"/>
              <a:gd name="connsiteY5" fmla="*/ 13721 h 1736849"/>
              <a:gd name="connsiteX6" fmla="*/ 5330283 w 5330283"/>
              <a:gd name="connsiteY6" fmla="*/ 961575 h 1736849"/>
              <a:gd name="connsiteX0" fmla="*/ 0 w 5330283"/>
              <a:gd name="connsiteY0" fmla="*/ 1628804 h 1723854"/>
              <a:gd name="connsiteX1" fmla="*/ 1103970 w 5330283"/>
              <a:gd name="connsiteY1" fmla="*/ 23029 h 1723854"/>
              <a:gd name="connsiteX2" fmla="*/ 2163336 w 5330283"/>
              <a:gd name="connsiteY2" fmla="*/ 1171604 h 1723854"/>
              <a:gd name="connsiteX3" fmla="*/ 2620537 w 5330283"/>
              <a:gd name="connsiteY3" fmla="*/ 892824 h 1723854"/>
              <a:gd name="connsiteX4" fmla="*/ 3635298 w 5330283"/>
              <a:gd name="connsiteY4" fmla="*/ 1706862 h 1723854"/>
              <a:gd name="connsiteX5" fmla="*/ 4627756 w 5330283"/>
              <a:gd name="connsiteY5" fmla="*/ 726 h 1723854"/>
              <a:gd name="connsiteX6" fmla="*/ 5330283 w 5330283"/>
              <a:gd name="connsiteY6" fmla="*/ 948580 h 1723854"/>
              <a:gd name="connsiteX0" fmla="*/ 0 w 5330283"/>
              <a:gd name="connsiteY0" fmla="*/ 1628804 h 1722647"/>
              <a:gd name="connsiteX1" fmla="*/ 1103970 w 5330283"/>
              <a:gd name="connsiteY1" fmla="*/ 23029 h 1722647"/>
              <a:gd name="connsiteX2" fmla="*/ 2163336 w 5330283"/>
              <a:gd name="connsiteY2" fmla="*/ 1171604 h 1722647"/>
              <a:gd name="connsiteX3" fmla="*/ 2620537 w 5330283"/>
              <a:gd name="connsiteY3" fmla="*/ 892824 h 1722647"/>
              <a:gd name="connsiteX4" fmla="*/ 3635298 w 5330283"/>
              <a:gd name="connsiteY4" fmla="*/ 1706862 h 1722647"/>
              <a:gd name="connsiteX5" fmla="*/ 4627756 w 5330283"/>
              <a:gd name="connsiteY5" fmla="*/ 726 h 1722647"/>
              <a:gd name="connsiteX6" fmla="*/ 5330283 w 5330283"/>
              <a:gd name="connsiteY6" fmla="*/ 948580 h 1722647"/>
              <a:gd name="connsiteX0" fmla="*/ 0 w 5314784"/>
              <a:gd name="connsiteY0" fmla="*/ 1380831 h 1722647"/>
              <a:gd name="connsiteX1" fmla="*/ 1088471 w 5314784"/>
              <a:gd name="connsiteY1" fmla="*/ 23029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700747 w 5314784"/>
              <a:gd name="connsiteY5" fmla="*/ 726 h 1722647"/>
              <a:gd name="connsiteX6" fmla="*/ 5314784 w 5314784"/>
              <a:gd name="connsiteY6" fmla="*/ 948580 h 1722647"/>
              <a:gd name="connsiteX0" fmla="*/ 0 w 5314784"/>
              <a:gd name="connsiteY0" fmla="*/ 1366098 h 1707457"/>
              <a:gd name="connsiteX1" fmla="*/ 1103969 w 5314784"/>
              <a:gd name="connsiteY1" fmla="*/ 163279 h 1707457"/>
              <a:gd name="connsiteX2" fmla="*/ 2147837 w 5314784"/>
              <a:gd name="connsiteY2" fmla="*/ 1156871 h 1707457"/>
              <a:gd name="connsiteX3" fmla="*/ 2605038 w 5314784"/>
              <a:gd name="connsiteY3" fmla="*/ 878091 h 1707457"/>
              <a:gd name="connsiteX4" fmla="*/ 3619799 w 5314784"/>
              <a:gd name="connsiteY4" fmla="*/ 1692129 h 1707457"/>
              <a:gd name="connsiteX5" fmla="*/ 4685999 w 5314784"/>
              <a:gd name="connsiteY5" fmla="*/ 742 h 1707457"/>
              <a:gd name="connsiteX6" fmla="*/ 5314784 w 5314784"/>
              <a:gd name="connsiteY6" fmla="*/ 933847 h 1707457"/>
              <a:gd name="connsiteX0" fmla="*/ 0 w 5314784"/>
              <a:gd name="connsiteY0" fmla="*/ 1410297 h 1753043"/>
              <a:gd name="connsiteX1" fmla="*/ 1103969 w 5314784"/>
              <a:gd name="connsiteY1" fmla="*/ 207478 h 1753043"/>
              <a:gd name="connsiteX2" fmla="*/ 2147837 w 5314784"/>
              <a:gd name="connsiteY2" fmla="*/ 1201070 h 1753043"/>
              <a:gd name="connsiteX3" fmla="*/ 2605038 w 5314784"/>
              <a:gd name="connsiteY3" fmla="*/ 922290 h 1753043"/>
              <a:gd name="connsiteX4" fmla="*/ 3619799 w 5314784"/>
              <a:gd name="connsiteY4" fmla="*/ 1736328 h 1753043"/>
              <a:gd name="connsiteX5" fmla="*/ 4715496 w 5314784"/>
              <a:gd name="connsiteY5" fmla="*/ 696 h 1753043"/>
              <a:gd name="connsiteX6" fmla="*/ 5314784 w 5314784"/>
              <a:gd name="connsiteY6" fmla="*/ 978046 h 1753043"/>
              <a:gd name="connsiteX0" fmla="*/ 0 w 5314784"/>
              <a:gd name="connsiteY0" fmla="*/ 1409737 h 1752483"/>
              <a:gd name="connsiteX1" fmla="*/ 1103969 w 5314784"/>
              <a:gd name="connsiteY1" fmla="*/ 206918 h 1752483"/>
              <a:gd name="connsiteX2" fmla="*/ 2147837 w 5314784"/>
              <a:gd name="connsiteY2" fmla="*/ 1200510 h 1752483"/>
              <a:gd name="connsiteX3" fmla="*/ 2605038 w 5314784"/>
              <a:gd name="connsiteY3" fmla="*/ 921730 h 1752483"/>
              <a:gd name="connsiteX4" fmla="*/ 3619799 w 5314784"/>
              <a:gd name="connsiteY4" fmla="*/ 1735768 h 1752483"/>
              <a:gd name="connsiteX5" fmla="*/ 4715496 w 5314784"/>
              <a:gd name="connsiteY5" fmla="*/ 136 h 1752483"/>
              <a:gd name="connsiteX6" fmla="*/ 5314784 w 5314784"/>
              <a:gd name="connsiteY6" fmla="*/ 977486 h 1752483"/>
              <a:gd name="connsiteX0" fmla="*/ 0 w 5314784"/>
              <a:gd name="connsiteY0" fmla="*/ 1423335 h 1781873"/>
              <a:gd name="connsiteX1" fmla="*/ 1103969 w 5314784"/>
              <a:gd name="connsiteY1" fmla="*/ 220516 h 1781873"/>
              <a:gd name="connsiteX2" fmla="*/ 2147837 w 5314784"/>
              <a:gd name="connsiteY2" fmla="*/ 1214108 h 1781873"/>
              <a:gd name="connsiteX3" fmla="*/ 2605038 w 5314784"/>
              <a:gd name="connsiteY3" fmla="*/ 935328 h 1781873"/>
              <a:gd name="connsiteX4" fmla="*/ 3531308 w 5314784"/>
              <a:gd name="connsiteY4" fmla="*/ 1764114 h 1781873"/>
              <a:gd name="connsiteX5" fmla="*/ 4715496 w 5314784"/>
              <a:gd name="connsiteY5" fmla="*/ 13734 h 1781873"/>
              <a:gd name="connsiteX6" fmla="*/ 5314784 w 5314784"/>
              <a:gd name="connsiteY6" fmla="*/ 991084 h 1781873"/>
              <a:gd name="connsiteX0" fmla="*/ 0 w 5314784"/>
              <a:gd name="connsiteY0" fmla="*/ 1423335 h 1764510"/>
              <a:gd name="connsiteX1" fmla="*/ 1103969 w 5314784"/>
              <a:gd name="connsiteY1" fmla="*/ 220516 h 1764510"/>
              <a:gd name="connsiteX2" fmla="*/ 2147837 w 5314784"/>
              <a:gd name="connsiteY2" fmla="*/ 1214108 h 1764510"/>
              <a:gd name="connsiteX3" fmla="*/ 2605038 w 5314784"/>
              <a:gd name="connsiteY3" fmla="*/ 935328 h 1764510"/>
              <a:gd name="connsiteX4" fmla="*/ 3531308 w 5314784"/>
              <a:gd name="connsiteY4" fmla="*/ 1764114 h 1764510"/>
              <a:gd name="connsiteX5" fmla="*/ 4715496 w 5314784"/>
              <a:gd name="connsiteY5" fmla="*/ 13734 h 1764510"/>
              <a:gd name="connsiteX6" fmla="*/ 5314784 w 5314784"/>
              <a:gd name="connsiteY6" fmla="*/ 991084 h 1764510"/>
              <a:gd name="connsiteX0" fmla="*/ 0 w 5314784"/>
              <a:gd name="connsiteY0" fmla="*/ 1423798 h 1779715"/>
              <a:gd name="connsiteX1" fmla="*/ 1103969 w 5314784"/>
              <a:gd name="connsiteY1" fmla="*/ 220979 h 1779715"/>
              <a:gd name="connsiteX2" fmla="*/ 2147837 w 5314784"/>
              <a:gd name="connsiteY2" fmla="*/ 1214571 h 1779715"/>
              <a:gd name="connsiteX3" fmla="*/ 2605038 w 5314784"/>
              <a:gd name="connsiteY3" fmla="*/ 935791 h 1779715"/>
              <a:gd name="connsiteX4" fmla="*/ 3457566 w 5314784"/>
              <a:gd name="connsiteY4" fmla="*/ 1779325 h 1779715"/>
              <a:gd name="connsiteX5" fmla="*/ 4715496 w 5314784"/>
              <a:gd name="connsiteY5" fmla="*/ 14197 h 1779715"/>
              <a:gd name="connsiteX6" fmla="*/ 5314784 w 5314784"/>
              <a:gd name="connsiteY6" fmla="*/ 991547 h 1779715"/>
              <a:gd name="connsiteX0" fmla="*/ 0 w 5314784"/>
              <a:gd name="connsiteY0" fmla="*/ 1423798 h 1779670"/>
              <a:gd name="connsiteX1" fmla="*/ 1103969 w 5314784"/>
              <a:gd name="connsiteY1" fmla="*/ 220979 h 1779670"/>
              <a:gd name="connsiteX2" fmla="*/ 2147837 w 5314784"/>
              <a:gd name="connsiteY2" fmla="*/ 1214571 h 1779670"/>
              <a:gd name="connsiteX3" fmla="*/ 2605038 w 5314784"/>
              <a:gd name="connsiteY3" fmla="*/ 935791 h 1779670"/>
              <a:gd name="connsiteX4" fmla="*/ 3457566 w 5314784"/>
              <a:gd name="connsiteY4" fmla="*/ 1779325 h 1779670"/>
              <a:gd name="connsiteX5" fmla="*/ 4715496 w 5314784"/>
              <a:gd name="connsiteY5" fmla="*/ 14197 h 1779670"/>
              <a:gd name="connsiteX6" fmla="*/ 5314784 w 5314784"/>
              <a:gd name="connsiteY6" fmla="*/ 991547 h 1779670"/>
              <a:gd name="connsiteX0" fmla="*/ 0 w 5314784"/>
              <a:gd name="connsiteY0" fmla="*/ 1423798 h 1797367"/>
              <a:gd name="connsiteX1" fmla="*/ 1103969 w 5314784"/>
              <a:gd name="connsiteY1" fmla="*/ 220979 h 1797367"/>
              <a:gd name="connsiteX2" fmla="*/ 2147837 w 5314784"/>
              <a:gd name="connsiteY2" fmla="*/ 1214571 h 1797367"/>
              <a:gd name="connsiteX3" fmla="*/ 2634535 w 5314784"/>
              <a:gd name="connsiteY3" fmla="*/ 980036 h 1797367"/>
              <a:gd name="connsiteX4" fmla="*/ 3457566 w 5314784"/>
              <a:gd name="connsiteY4" fmla="*/ 1779325 h 1797367"/>
              <a:gd name="connsiteX5" fmla="*/ 4715496 w 5314784"/>
              <a:gd name="connsiteY5" fmla="*/ 14197 h 1797367"/>
              <a:gd name="connsiteX6" fmla="*/ 5314784 w 5314784"/>
              <a:gd name="connsiteY6" fmla="*/ 991547 h 1797367"/>
              <a:gd name="connsiteX0" fmla="*/ 0 w 5314784"/>
              <a:gd name="connsiteY0" fmla="*/ 1423798 h 1779440"/>
              <a:gd name="connsiteX1" fmla="*/ 1103969 w 5314784"/>
              <a:gd name="connsiteY1" fmla="*/ 220979 h 1779440"/>
              <a:gd name="connsiteX2" fmla="*/ 2147837 w 5314784"/>
              <a:gd name="connsiteY2" fmla="*/ 1214571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15478 w 5314784"/>
              <a:gd name="connsiteY1" fmla="*/ 235727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44975 w 5314784"/>
              <a:gd name="connsiteY1" fmla="*/ 220978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11415 h 1767051"/>
              <a:gd name="connsiteX1" fmla="*/ 1044975 w 5314784"/>
              <a:gd name="connsiteY1" fmla="*/ 208595 h 1767051"/>
              <a:gd name="connsiteX2" fmla="*/ 2236328 w 5314784"/>
              <a:gd name="connsiteY2" fmla="*/ 1275930 h 1767051"/>
              <a:gd name="connsiteX3" fmla="*/ 2634535 w 5314784"/>
              <a:gd name="connsiteY3" fmla="*/ 967653 h 1767051"/>
              <a:gd name="connsiteX4" fmla="*/ 3457566 w 5314784"/>
              <a:gd name="connsiteY4" fmla="*/ 1766942 h 1767051"/>
              <a:gd name="connsiteX5" fmla="*/ 4715496 w 5314784"/>
              <a:gd name="connsiteY5" fmla="*/ 1814 h 1767051"/>
              <a:gd name="connsiteX6" fmla="*/ 5314784 w 5314784"/>
              <a:gd name="connsiteY6" fmla="*/ 979164 h 1767051"/>
              <a:gd name="connsiteX0" fmla="*/ 0 w 5314784"/>
              <a:gd name="connsiteY0" fmla="*/ 1410841 h 1766477"/>
              <a:gd name="connsiteX1" fmla="*/ 1044975 w 5314784"/>
              <a:gd name="connsiteY1" fmla="*/ 208021 h 1766477"/>
              <a:gd name="connsiteX2" fmla="*/ 2236328 w 5314784"/>
              <a:gd name="connsiteY2" fmla="*/ 1275356 h 1766477"/>
              <a:gd name="connsiteX3" fmla="*/ 2634535 w 5314784"/>
              <a:gd name="connsiteY3" fmla="*/ 967079 h 1766477"/>
              <a:gd name="connsiteX4" fmla="*/ 3457566 w 5314784"/>
              <a:gd name="connsiteY4" fmla="*/ 1766368 h 1766477"/>
              <a:gd name="connsiteX5" fmla="*/ 4715496 w 5314784"/>
              <a:gd name="connsiteY5" fmla="*/ 1240 h 1766477"/>
              <a:gd name="connsiteX6" fmla="*/ 5314784 w 5314784"/>
              <a:gd name="connsiteY6" fmla="*/ 978590 h 1766477"/>
              <a:gd name="connsiteX0" fmla="*/ 0 w 5314784"/>
              <a:gd name="connsiteY0" fmla="*/ 1411198 h 1766834"/>
              <a:gd name="connsiteX1" fmla="*/ 1044975 w 5314784"/>
              <a:gd name="connsiteY1" fmla="*/ 208378 h 1766834"/>
              <a:gd name="connsiteX2" fmla="*/ 2236328 w 5314784"/>
              <a:gd name="connsiteY2" fmla="*/ 1275713 h 1766834"/>
              <a:gd name="connsiteX3" fmla="*/ 2634535 w 5314784"/>
              <a:gd name="connsiteY3" fmla="*/ 967436 h 1766834"/>
              <a:gd name="connsiteX4" fmla="*/ 3457566 w 5314784"/>
              <a:gd name="connsiteY4" fmla="*/ 1766725 h 1766834"/>
              <a:gd name="connsiteX5" fmla="*/ 4715496 w 5314784"/>
              <a:gd name="connsiteY5" fmla="*/ 1597 h 1766834"/>
              <a:gd name="connsiteX6" fmla="*/ 5314784 w 5314784"/>
              <a:gd name="connsiteY6" fmla="*/ 978947 h 1766834"/>
              <a:gd name="connsiteX0" fmla="*/ 0 w 5314784"/>
              <a:gd name="connsiteY0" fmla="*/ 1411198 h 1766834"/>
              <a:gd name="connsiteX1" fmla="*/ 1044975 w 5314784"/>
              <a:gd name="connsiteY1" fmla="*/ 208378 h 1766834"/>
              <a:gd name="connsiteX2" fmla="*/ 2236328 w 5314784"/>
              <a:gd name="connsiteY2" fmla="*/ 1174113 h 1766834"/>
              <a:gd name="connsiteX3" fmla="*/ 2634535 w 5314784"/>
              <a:gd name="connsiteY3" fmla="*/ 967436 h 1766834"/>
              <a:gd name="connsiteX4" fmla="*/ 3457566 w 5314784"/>
              <a:gd name="connsiteY4" fmla="*/ 1766725 h 1766834"/>
              <a:gd name="connsiteX5" fmla="*/ 4715496 w 5314784"/>
              <a:gd name="connsiteY5" fmla="*/ 1597 h 1766834"/>
              <a:gd name="connsiteX6" fmla="*/ 5314784 w 5314784"/>
              <a:gd name="connsiteY6" fmla="*/ 978947 h 1766834"/>
              <a:gd name="connsiteX0" fmla="*/ 0 w 5314784"/>
              <a:gd name="connsiteY0" fmla="*/ 1411198 h 1809161"/>
              <a:gd name="connsiteX1" fmla="*/ 1044975 w 5314784"/>
              <a:gd name="connsiteY1" fmla="*/ 208378 h 1809161"/>
              <a:gd name="connsiteX2" fmla="*/ 2236328 w 5314784"/>
              <a:gd name="connsiteY2" fmla="*/ 1174113 h 1809161"/>
              <a:gd name="connsiteX3" fmla="*/ 3457566 w 5314784"/>
              <a:gd name="connsiteY3" fmla="*/ 1766725 h 1809161"/>
              <a:gd name="connsiteX4" fmla="*/ 4715496 w 5314784"/>
              <a:gd name="connsiteY4" fmla="*/ 1597 h 1809161"/>
              <a:gd name="connsiteX5" fmla="*/ 5314784 w 5314784"/>
              <a:gd name="connsiteY5" fmla="*/ 978947 h 1809161"/>
              <a:gd name="connsiteX0" fmla="*/ 0 w 5314784"/>
              <a:gd name="connsiteY0" fmla="*/ 1411198 h 1798481"/>
              <a:gd name="connsiteX1" fmla="*/ 1044975 w 5314784"/>
              <a:gd name="connsiteY1" fmla="*/ 208378 h 1798481"/>
              <a:gd name="connsiteX2" fmla="*/ 2236328 w 5314784"/>
              <a:gd name="connsiteY2" fmla="*/ 1174113 h 1798481"/>
              <a:gd name="connsiteX3" fmla="*/ 3457566 w 5314784"/>
              <a:gd name="connsiteY3" fmla="*/ 1766725 h 1798481"/>
              <a:gd name="connsiteX4" fmla="*/ 4715496 w 5314784"/>
              <a:gd name="connsiteY4" fmla="*/ 1597 h 1798481"/>
              <a:gd name="connsiteX5" fmla="*/ 5314784 w 5314784"/>
              <a:gd name="connsiteY5" fmla="*/ 978947 h 1798481"/>
              <a:gd name="connsiteX0" fmla="*/ 0 w 5314784"/>
              <a:gd name="connsiteY0" fmla="*/ 1411198 h 1798481"/>
              <a:gd name="connsiteX1" fmla="*/ 1044975 w 5314784"/>
              <a:gd name="connsiteY1" fmla="*/ 208378 h 1798481"/>
              <a:gd name="connsiteX2" fmla="*/ 2477628 w 5314784"/>
              <a:gd name="connsiteY2" fmla="*/ 1174113 h 1798481"/>
              <a:gd name="connsiteX3" fmla="*/ 3457566 w 5314784"/>
              <a:gd name="connsiteY3" fmla="*/ 1766725 h 1798481"/>
              <a:gd name="connsiteX4" fmla="*/ 4715496 w 5314784"/>
              <a:gd name="connsiteY4" fmla="*/ 1597 h 1798481"/>
              <a:gd name="connsiteX5" fmla="*/ 5314784 w 5314784"/>
              <a:gd name="connsiteY5" fmla="*/ 978947 h 1798481"/>
              <a:gd name="connsiteX0" fmla="*/ 0 w 5314784"/>
              <a:gd name="connsiteY0" fmla="*/ 1411198 h 1796097"/>
              <a:gd name="connsiteX1" fmla="*/ 1044975 w 5314784"/>
              <a:gd name="connsiteY1" fmla="*/ 208378 h 1796097"/>
              <a:gd name="connsiteX2" fmla="*/ 2477628 w 5314784"/>
              <a:gd name="connsiteY2" fmla="*/ 1174113 h 1796097"/>
              <a:gd name="connsiteX3" fmla="*/ 3457566 w 5314784"/>
              <a:gd name="connsiteY3" fmla="*/ 1766725 h 1796097"/>
              <a:gd name="connsiteX4" fmla="*/ 4715496 w 5314784"/>
              <a:gd name="connsiteY4" fmla="*/ 1597 h 1796097"/>
              <a:gd name="connsiteX5" fmla="*/ 5314784 w 5314784"/>
              <a:gd name="connsiteY5" fmla="*/ 978947 h 1796097"/>
              <a:gd name="connsiteX0" fmla="*/ 0 w 5314784"/>
              <a:gd name="connsiteY0" fmla="*/ 1411198 h 1794034"/>
              <a:gd name="connsiteX1" fmla="*/ 1044975 w 5314784"/>
              <a:gd name="connsiteY1" fmla="*/ 208378 h 1794034"/>
              <a:gd name="connsiteX2" fmla="*/ 2477628 w 5314784"/>
              <a:gd name="connsiteY2" fmla="*/ 1174113 h 1794034"/>
              <a:gd name="connsiteX3" fmla="*/ 3457566 w 5314784"/>
              <a:gd name="connsiteY3" fmla="*/ 1766725 h 1794034"/>
              <a:gd name="connsiteX4" fmla="*/ 4715496 w 5314784"/>
              <a:gd name="connsiteY4" fmla="*/ 1597 h 1794034"/>
              <a:gd name="connsiteX5" fmla="*/ 5314784 w 5314784"/>
              <a:gd name="connsiteY5" fmla="*/ 978947 h 1794034"/>
              <a:gd name="connsiteX0" fmla="*/ 0 w 5314784"/>
              <a:gd name="connsiteY0" fmla="*/ 1411198 h 1796097"/>
              <a:gd name="connsiteX1" fmla="*/ 1044975 w 5314784"/>
              <a:gd name="connsiteY1" fmla="*/ 208378 h 1796097"/>
              <a:gd name="connsiteX2" fmla="*/ 2477628 w 5314784"/>
              <a:gd name="connsiteY2" fmla="*/ 1174113 h 1796097"/>
              <a:gd name="connsiteX3" fmla="*/ 3457566 w 5314784"/>
              <a:gd name="connsiteY3" fmla="*/ 1766725 h 1796097"/>
              <a:gd name="connsiteX4" fmla="*/ 4715496 w 5314784"/>
              <a:gd name="connsiteY4" fmla="*/ 1597 h 1796097"/>
              <a:gd name="connsiteX5" fmla="*/ 5314784 w 5314784"/>
              <a:gd name="connsiteY5" fmla="*/ 978947 h 1796097"/>
              <a:gd name="connsiteX0" fmla="*/ 0 w 5314784"/>
              <a:gd name="connsiteY0" fmla="*/ 1411198 h 1769196"/>
              <a:gd name="connsiteX1" fmla="*/ 1044975 w 5314784"/>
              <a:gd name="connsiteY1" fmla="*/ 208378 h 1769196"/>
              <a:gd name="connsiteX2" fmla="*/ 2477628 w 5314784"/>
              <a:gd name="connsiteY2" fmla="*/ 1174113 h 1769196"/>
              <a:gd name="connsiteX3" fmla="*/ 3457566 w 5314784"/>
              <a:gd name="connsiteY3" fmla="*/ 1766725 h 1769196"/>
              <a:gd name="connsiteX4" fmla="*/ 4715496 w 5314784"/>
              <a:gd name="connsiteY4" fmla="*/ 1597 h 1769196"/>
              <a:gd name="connsiteX5" fmla="*/ 5314784 w 5314784"/>
              <a:gd name="connsiteY5" fmla="*/ 978947 h 1769196"/>
              <a:gd name="connsiteX0" fmla="*/ 0 w 5314784"/>
              <a:gd name="connsiteY0" fmla="*/ 1411198 h 1745853"/>
              <a:gd name="connsiteX1" fmla="*/ 1044975 w 5314784"/>
              <a:gd name="connsiteY1" fmla="*/ 208378 h 1745853"/>
              <a:gd name="connsiteX2" fmla="*/ 2477628 w 5314784"/>
              <a:gd name="connsiteY2" fmla="*/ 1174113 h 1745853"/>
              <a:gd name="connsiteX3" fmla="*/ 3533766 w 5314784"/>
              <a:gd name="connsiteY3" fmla="*/ 1741325 h 1745853"/>
              <a:gd name="connsiteX4" fmla="*/ 4715496 w 5314784"/>
              <a:gd name="connsiteY4" fmla="*/ 1597 h 1745853"/>
              <a:gd name="connsiteX5" fmla="*/ 5314784 w 5314784"/>
              <a:gd name="connsiteY5" fmla="*/ 978947 h 1745853"/>
              <a:gd name="connsiteX0" fmla="*/ 0 w 5314784"/>
              <a:gd name="connsiteY0" fmla="*/ 1411198 h 1743915"/>
              <a:gd name="connsiteX1" fmla="*/ 1044975 w 5314784"/>
              <a:gd name="connsiteY1" fmla="*/ 208378 h 1743915"/>
              <a:gd name="connsiteX2" fmla="*/ 2477628 w 5314784"/>
              <a:gd name="connsiteY2" fmla="*/ 1174113 h 1743915"/>
              <a:gd name="connsiteX3" fmla="*/ 3533766 w 5314784"/>
              <a:gd name="connsiteY3" fmla="*/ 1741325 h 1743915"/>
              <a:gd name="connsiteX4" fmla="*/ 4715496 w 5314784"/>
              <a:gd name="connsiteY4" fmla="*/ 1597 h 1743915"/>
              <a:gd name="connsiteX5" fmla="*/ 5314784 w 5314784"/>
              <a:gd name="connsiteY5" fmla="*/ 978947 h 1743915"/>
              <a:gd name="connsiteX0" fmla="*/ 0 w 5314784"/>
              <a:gd name="connsiteY0" fmla="*/ 1411198 h 1758437"/>
              <a:gd name="connsiteX1" fmla="*/ 1044975 w 5314784"/>
              <a:gd name="connsiteY1" fmla="*/ 208378 h 1758437"/>
              <a:gd name="connsiteX2" fmla="*/ 2477628 w 5314784"/>
              <a:gd name="connsiteY2" fmla="*/ 1174113 h 1758437"/>
              <a:gd name="connsiteX3" fmla="*/ 3508366 w 5314784"/>
              <a:gd name="connsiteY3" fmla="*/ 1754025 h 1758437"/>
              <a:gd name="connsiteX4" fmla="*/ 4715496 w 5314784"/>
              <a:gd name="connsiteY4" fmla="*/ 1597 h 1758437"/>
              <a:gd name="connsiteX5" fmla="*/ 5314784 w 5314784"/>
              <a:gd name="connsiteY5" fmla="*/ 978947 h 1758437"/>
              <a:gd name="connsiteX0" fmla="*/ 0 w 5314784"/>
              <a:gd name="connsiteY0" fmla="*/ 1411198 h 1756489"/>
              <a:gd name="connsiteX1" fmla="*/ 1044975 w 5314784"/>
              <a:gd name="connsiteY1" fmla="*/ 208378 h 1756489"/>
              <a:gd name="connsiteX2" fmla="*/ 2477628 w 5314784"/>
              <a:gd name="connsiteY2" fmla="*/ 1174113 h 1756489"/>
              <a:gd name="connsiteX3" fmla="*/ 3508366 w 5314784"/>
              <a:gd name="connsiteY3" fmla="*/ 1754025 h 1756489"/>
              <a:gd name="connsiteX4" fmla="*/ 4715496 w 5314784"/>
              <a:gd name="connsiteY4" fmla="*/ 1597 h 1756489"/>
              <a:gd name="connsiteX5" fmla="*/ 5314784 w 5314784"/>
              <a:gd name="connsiteY5" fmla="*/ 978947 h 1756489"/>
              <a:gd name="connsiteX0" fmla="*/ 0 w 4715496"/>
              <a:gd name="connsiteY0" fmla="*/ 1409601 h 1754892"/>
              <a:gd name="connsiteX1" fmla="*/ 1044975 w 4715496"/>
              <a:gd name="connsiteY1" fmla="*/ 206781 h 1754892"/>
              <a:gd name="connsiteX2" fmla="*/ 2477628 w 4715496"/>
              <a:gd name="connsiteY2" fmla="*/ 1172516 h 1754892"/>
              <a:gd name="connsiteX3" fmla="*/ 3508366 w 4715496"/>
              <a:gd name="connsiteY3" fmla="*/ 1752428 h 1754892"/>
              <a:gd name="connsiteX4" fmla="*/ 4715496 w 4715496"/>
              <a:gd name="connsiteY4" fmla="*/ 0 h 175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5496" h="1754892">
                <a:moveTo>
                  <a:pt x="0" y="1409601"/>
                </a:moveTo>
                <a:cubicBezTo>
                  <a:pt x="68766" y="1495094"/>
                  <a:pt x="632037" y="246295"/>
                  <a:pt x="1044975" y="206781"/>
                </a:cubicBezTo>
                <a:cubicBezTo>
                  <a:pt x="1457913" y="167267"/>
                  <a:pt x="1889263" y="1245108"/>
                  <a:pt x="2477628" y="1172516"/>
                </a:cubicBezTo>
                <a:cubicBezTo>
                  <a:pt x="3065993" y="1099924"/>
                  <a:pt x="3090167" y="1801528"/>
                  <a:pt x="3508366" y="1752428"/>
                </a:cubicBezTo>
                <a:cubicBezTo>
                  <a:pt x="3982944" y="1696709"/>
                  <a:pt x="4376463" y="42805"/>
                  <a:pt x="4715496" y="0"/>
                </a:cubicBezTo>
              </a:path>
            </a:pathLst>
          </a:cu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5591638-EF44-404B-A23A-6DDDBC9B13A7}"/>
              </a:ext>
            </a:extLst>
          </p:cNvPr>
          <p:cNvSpPr/>
          <p:nvPr/>
        </p:nvSpPr>
        <p:spPr>
          <a:xfrm>
            <a:off x="6584791" y="3781769"/>
            <a:ext cx="182880" cy="1828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C5526B60-88A8-D841-8774-8BBDD6F2EDF3}"/>
              </a:ext>
            </a:extLst>
          </p:cNvPr>
          <p:cNvSpPr/>
          <p:nvPr/>
        </p:nvSpPr>
        <p:spPr>
          <a:xfrm>
            <a:off x="10065864" y="4074687"/>
            <a:ext cx="182880" cy="1828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B714A840-66FE-8744-9792-932E8C1F033B}"/>
              </a:ext>
            </a:extLst>
          </p:cNvPr>
          <p:cNvSpPr/>
          <p:nvPr/>
        </p:nvSpPr>
        <p:spPr>
          <a:xfrm>
            <a:off x="7608636" y="2538934"/>
            <a:ext cx="182880" cy="1828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790A7BB4-0F22-DE46-8C7D-0A8617BE3169}"/>
              </a:ext>
            </a:extLst>
          </p:cNvPr>
          <p:cNvSpPr/>
          <p:nvPr/>
        </p:nvSpPr>
        <p:spPr>
          <a:xfrm>
            <a:off x="11294478" y="2322544"/>
            <a:ext cx="182880" cy="18288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6F939859-32AD-814B-9AA1-0F78047B865C}"/>
              </a:ext>
            </a:extLst>
          </p:cNvPr>
          <p:cNvSpPr/>
          <p:nvPr/>
        </p:nvSpPr>
        <p:spPr>
          <a:xfrm>
            <a:off x="6833804" y="3426489"/>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C025FC4C-72F7-9348-88D2-F5225DBF202B}"/>
              </a:ext>
            </a:extLst>
          </p:cNvPr>
          <p:cNvSpPr/>
          <p:nvPr/>
        </p:nvSpPr>
        <p:spPr>
          <a:xfrm>
            <a:off x="7302334" y="2751019"/>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7D6ABC96-9A74-B243-8D43-658B50BE0C48}"/>
              </a:ext>
            </a:extLst>
          </p:cNvPr>
          <p:cNvSpPr/>
          <p:nvPr/>
        </p:nvSpPr>
        <p:spPr>
          <a:xfrm>
            <a:off x="8178699" y="2917480"/>
            <a:ext cx="182880" cy="182880"/>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24F18A7-4FB7-7C4A-9B97-07A894FF446E}"/>
              </a:ext>
            </a:extLst>
          </p:cNvPr>
          <p:cNvSpPr/>
          <p:nvPr/>
        </p:nvSpPr>
        <p:spPr>
          <a:xfrm>
            <a:off x="8398216" y="3187866"/>
            <a:ext cx="182880" cy="182880"/>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13039F20-3346-4D4A-8E0A-FD18B143204D}"/>
              </a:ext>
            </a:extLst>
          </p:cNvPr>
          <p:cNvSpPr/>
          <p:nvPr/>
        </p:nvSpPr>
        <p:spPr>
          <a:xfrm>
            <a:off x="9700570" y="3868230"/>
            <a:ext cx="182880" cy="182880"/>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C0D0AF07-610F-9F4D-A491-A412B072EF6B}"/>
              </a:ext>
            </a:extLst>
          </p:cNvPr>
          <p:cNvSpPr/>
          <p:nvPr/>
        </p:nvSpPr>
        <p:spPr>
          <a:xfrm>
            <a:off x="10445906" y="3760053"/>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5D7FD4FB-6BE7-9647-A994-71F442758C5D}"/>
              </a:ext>
            </a:extLst>
          </p:cNvPr>
          <p:cNvSpPr/>
          <p:nvPr/>
        </p:nvSpPr>
        <p:spPr>
          <a:xfrm>
            <a:off x="10665423" y="3352017"/>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18BDCAE9-436B-2244-90B2-3D01E12A081E}"/>
              </a:ext>
            </a:extLst>
          </p:cNvPr>
          <p:cNvSpPr/>
          <p:nvPr/>
        </p:nvSpPr>
        <p:spPr>
          <a:xfrm>
            <a:off x="10855444" y="2943979"/>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78772598-92B5-184F-A2F1-F8D0D48D1A85}"/>
              </a:ext>
            </a:extLst>
          </p:cNvPr>
          <p:cNvSpPr/>
          <p:nvPr/>
        </p:nvSpPr>
        <p:spPr>
          <a:xfrm>
            <a:off x="11060213" y="2570352"/>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A64A9300-51ED-8643-AF44-AA69FC61F44E}"/>
              </a:ext>
            </a:extLst>
          </p:cNvPr>
          <p:cNvSpPr/>
          <p:nvPr/>
        </p:nvSpPr>
        <p:spPr>
          <a:xfrm>
            <a:off x="9451557" y="3548409"/>
            <a:ext cx="182880" cy="182880"/>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A3712C33-FAC3-4549-A7A5-DEA19801ECAF}"/>
              </a:ext>
            </a:extLst>
          </p:cNvPr>
          <p:cNvSpPr/>
          <p:nvPr/>
        </p:nvSpPr>
        <p:spPr>
          <a:xfrm>
            <a:off x="7929686" y="2663489"/>
            <a:ext cx="182880" cy="182880"/>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B8E4006B-4D38-414B-B747-5CA695F6ACCF}"/>
              </a:ext>
            </a:extLst>
          </p:cNvPr>
          <p:cNvSpPr/>
          <p:nvPr/>
        </p:nvSpPr>
        <p:spPr>
          <a:xfrm>
            <a:off x="7053321" y="3092197"/>
            <a:ext cx="182880" cy="18288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A32064DD-B8A9-514B-B783-F6868184E10A}"/>
              </a:ext>
            </a:extLst>
          </p:cNvPr>
          <p:cNvSpPr/>
          <p:nvPr/>
        </p:nvSpPr>
        <p:spPr>
          <a:xfrm>
            <a:off x="8609062" y="3342967"/>
            <a:ext cx="182880" cy="182880"/>
          </a:xfrm>
          <a:prstGeom prst="ellipse">
            <a:avLst/>
          </a:prstGeom>
          <a:solidFill>
            <a:srgbClr val="43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0C76DD71-2F1E-D64F-8261-5C60DD9ECC28}"/>
              </a:ext>
            </a:extLst>
          </p:cNvPr>
          <p:cNvSpPr/>
          <p:nvPr/>
        </p:nvSpPr>
        <p:spPr>
          <a:xfrm>
            <a:off x="8184776" y="2922459"/>
            <a:ext cx="182880" cy="182880"/>
          </a:xfrm>
          <a:prstGeom prst="ellipse">
            <a:avLst/>
          </a:prstGeom>
          <a:solidFill>
            <a:srgbClr val="43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C769608D-F8EF-EA4E-98CA-A5C2915CE1DD}"/>
              </a:ext>
            </a:extLst>
          </p:cNvPr>
          <p:cNvSpPr/>
          <p:nvPr/>
        </p:nvSpPr>
        <p:spPr>
          <a:xfrm>
            <a:off x="8404293" y="3192845"/>
            <a:ext cx="182880" cy="182880"/>
          </a:xfrm>
          <a:prstGeom prst="ellipse">
            <a:avLst/>
          </a:prstGeom>
          <a:solidFill>
            <a:srgbClr val="43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22869F26-8215-4648-922B-4CB0E177477F}"/>
              </a:ext>
            </a:extLst>
          </p:cNvPr>
          <p:cNvSpPr/>
          <p:nvPr/>
        </p:nvSpPr>
        <p:spPr>
          <a:xfrm>
            <a:off x="9706647" y="3873209"/>
            <a:ext cx="182880" cy="182880"/>
          </a:xfrm>
          <a:prstGeom prst="ellipse">
            <a:avLst/>
          </a:prstGeom>
          <a:solidFill>
            <a:srgbClr val="43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0DF27A27-DDBE-7E40-AD0F-1441188A82AC}"/>
              </a:ext>
            </a:extLst>
          </p:cNvPr>
          <p:cNvSpPr/>
          <p:nvPr/>
        </p:nvSpPr>
        <p:spPr>
          <a:xfrm>
            <a:off x="9208621" y="3459980"/>
            <a:ext cx="182880" cy="182880"/>
          </a:xfrm>
          <a:prstGeom prst="ellipse">
            <a:avLst/>
          </a:prstGeom>
          <a:solidFill>
            <a:srgbClr val="43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A1CCDFEB-2A6A-A848-982A-6B8FB495A746}"/>
              </a:ext>
            </a:extLst>
          </p:cNvPr>
          <p:cNvSpPr/>
          <p:nvPr/>
        </p:nvSpPr>
        <p:spPr>
          <a:xfrm>
            <a:off x="9457634" y="3553388"/>
            <a:ext cx="182880" cy="182880"/>
          </a:xfrm>
          <a:prstGeom prst="ellipse">
            <a:avLst/>
          </a:prstGeom>
          <a:solidFill>
            <a:srgbClr val="43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E848933-8C9E-F04B-980A-266107DD605D}"/>
              </a:ext>
            </a:extLst>
          </p:cNvPr>
          <p:cNvSpPr/>
          <p:nvPr/>
        </p:nvSpPr>
        <p:spPr>
          <a:xfrm>
            <a:off x="7935763" y="2668468"/>
            <a:ext cx="182880" cy="182880"/>
          </a:xfrm>
          <a:prstGeom prst="ellipse">
            <a:avLst/>
          </a:prstGeom>
          <a:solidFill>
            <a:srgbClr val="43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BF0D3BA4-E391-2D4C-A38A-F0BDAE4B32C7}"/>
              </a:ext>
            </a:extLst>
          </p:cNvPr>
          <p:cNvSpPr/>
          <p:nvPr/>
        </p:nvSpPr>
        <p:spPr>
          <a:xfrm>
            <a:off x="8887571" y="3451123"/>
            <a:ext cx="182880" cy="182880"/>
          </a:xfrm>
          <a:prstGeom prst="ellipse">
            <a:avLst/>
          </a:prstGeom>
          <a:solidFill>
            <a:srgbClr val="43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EFAA7BCC-08DC-554D-A06A-B67EC0E0459B}"/>
              </a:ext>
            </a:extLst>
          </p:cNvPr>
          <p:cNvSpPr txBox="1"/>
          <p:nvPr/>
        </p:nvSpPr>
        <p:spPr>
          <a:xfrm>
            <a:off x="607800" y="4424253"/>
            <a:ext cx="4892567" cy="338554"/>
          </a:xfrm>
          <a:prstGeom prst="rect">
            <a:avLst/>
          </a:prstGeom>
          <a:noFill/>
        </p:spPr>
        <p:txBody>
          <a:bodyPr wrap="square" rtlCol="0">
            <a:spAutoFit/>
          </a:bodyPr>
          <a:lstStyle/>
          <a:p>
            <a:pPr algn="ctr"/>
            <a:r>
              <a:rPr lang="en-US" sz="1600" dirty="0">
                <a:latin typeface="Nunito" pitchFamily="2" charset="77"/>
              </a:rPr>
              <a:t>Remove the critical pairs below threshold</a:t>
            </a:r>
          </a:p>
        </p:txBody>
      </p:sp>
      <p:sp>
        <p:nvSpPr>
          <p:cNvPr id="118" name="TextBox 117">
            <a:extLst>
              <a:ext uri="{FF2B5EF4-FFF2-40B4-BE49-F238E27FC236}">
                <a16:creationId xmlns:a16="http://schemas.microsoft.com/office/drawing/2014/main" id="{4E0019F7-6173-FB44-90D2-05515E104FA0}"/>
              </a:ext>
            </a:extLst>
          </p:cNvPr>
          <p:cNvSpPr txBox="1"/>
          <p:nvPr/>
        </p:nvSpPr>
        <p:spPr>
          <a:xfrm>
            <a:off x="6758383" y="4424253"/>
            <a:ext cx="4892567" cy="338554"/>
          </a:xfrm>
          <a:prstGeom prst="rect">
            <a:avLst/>
          </a:prstGeom>
          <a:noFill/>
        </p:spPr>
        <p:txBody>
          <a:bodyPr wrap="square" rtlCol="0">
            <a:spAutoFit/>
          </a:bodyPr>
          <a:lstStyle/>
          <a:p>
            <a:pPr algn="ctr"/>
            <a:r>
              <a:rPr lang="en-US" sz="1600" dirty="0">
                <a:latin typeface="Nunito" pitchFamily="2" charset="77"/>
              </a:rPr>
              <a:t>Reconstruct the line via isotonic regression</a:t>
            </a:r>
          </a:p>
        </p:txBody>
      </p:sp>
      <p:sp>
        <p:nvSpPr>
          <p:cNvPr id="139" name="TextBox 138">
            <a:extLst>
              <a:ext uri="{FF2B5EF4-FFF2-40B4-BE49-F238E27FC236}">
                <a16:creationId xmlns:a16="http://schemas.microsoft.com/office/drawing/2014/main" id="{F9BF41FE-B307-4BBF-8679-027D55FE0BB6}"/>
              </a:ext>
            </a:extLst>
          </p:cNvPr>
          <p:cNvSpPr txBox="1"/>
          <p:nvPr/>
        </p:nvSpPr>
        <p:spPr>
          <a:xfrm>
            <a:off x="2803843" y="5249200"/>
            <a:ext cx="6298561" cy="646331"/>
          </a:xfrm>
          <a:prstGeom prst="rect">
            <a:avLst/>
          </a:prstGeom>
          <a:noFill/>
        </p:spPr>
        <p:txBody>
          <a:bodyPr wrap="square" rtlCol="0">
            <a:spAutoFit/>
          </a:bodyPr>
          <a:lstStyle/>
          <a:p>
            <a:pPr algn="ctr"/>
            <a:r>
              <a:rPr lang="en-US" dirty="0">
                <a:latin typeface="Nunito" pitchFamily="2" charset="77"/>
              </a:rPr>
              <a:t>TopoLines </a:t>
            </a:r>
            <a:r>
              <a:rPr lang="en-US" b="1" dirty="0">
                <a:latin typeface="Nunito" pitchFamily="2" charset="77"/>
              </a:rPr>
              <a:t>minimizes the residual error </a:t>
            </a:r>
            <a:r>
              <a:rPr lang="en-US" dirty="0">
                <a:latin typeface="Nunito" pitchFamily="2" charset="77"/>
              </a:rPr>
              <a:t>by using isotonic regression--modifying the original line </a:t>
            </a:r>
            <a:r>
              <a:rPr lang="en-US" b="1" dirty="0">
                <a:latin typeface="Nunito" pitchFamily="2" charset="77"/>
              </a:rPr>
              <a:t>as little as possible</a:t>
            </a:r>
          </a:p>
        </p:txBody>
      </p:sp>
      <p:sp>
        <p:nvSpPr>
          <p:cNvPr id="123" name="Freeform 122">
            <a:extLst>
              <a:ext uri="{FF2B5EF4-FFF2-40B4-BE49-F238E27FC236}">
                <a16:creationId xmlns:a16="http://schemas.microsoft.com/office/drawing/2014/main" id="{3056B7C6-D461-3A4D-92E5-F7D4C633757C}"/>
              </a:ext>
            </a:extLst>
          </p:cNvPr>
          <p:cNvSpPr/>
          <p:nvPr/>
        </p:nvSpPr>
        <p:spPr>
          <a:xfrm>
            <a:off x="699240" y="2414709"/>
            <a:ext cx="4715496" cy="1765237"/>
          </a:xfrm>
          <a:custGeom>
            <a:avLst/>
            <a:gdLst>
              <a:gd name="connsiteX0" fmla="*/ 0 w 256478"/>
              <a:gd name="connsiteY0" fmla="*/ 211873 h 211873"/>
              <a:gd name="connsiteX1" fmla="*/ 111512 w 256478"/>
              <a:gd name="connsiteY1" fmla="*/ 133814 h 211873"/>
              <a:gd name="connsiteX2" fmla="*/ 144966 w 256478"/>
              <a:gd name="connsiteY2" fmla="*/ 100361 h 211873"/>
              <a:gd name="connsiteX3" fmla="*/ 189571 w 256478"/>
              <a:gd name="connsiteY3" fmla="*/ 78058 h 211873"/>
              <a:gd name="connsiteX4" fmla="*/ 245327 w 256478"/>
              <a:gd name="connsiteY4" fmla="*/ 33453 h 211873"/>
              <a:gd name="connsiteX5" fmla="*/ 256478 w 256478"/>
              <a:gd name="connsiteY5" fmla="*/ 0 h 211873"/>
              <a:gd name="connsiteX0" fmla="*/ 0 w 7181385"/>
              <a:gd name="connsiteY0" fmla="*/ 1081668 h 1081668"/>
              <a:gd name="connsiteX1" fmla="*/ 111512 w 7181385"/>
              <a:gd name="connsiteY1" fmla="*/ 1003609 h 1081668"/>
              <a:gd name="connsiteX2" fmla="*/ 144966 w 7181385"/>
              <a:gd name="connsiteY2" fmla="*/ 970156 h 1081668"/>
              <a:gd name="connsiteX3" fmla="*/ 189571 w 7181385"/>
              <a:gd name="connsiteY3" fmla="*/ 947853 h 1081668"/>
              <a:gd name="connsiteX4" fmla="*/ 245327 w 7181385"/>
              <a:gd name="connsiteY4" fmla="*/ 903248 h 1081668"/>
              <a:gd name="connsiteX5" fmla="*/ 7181385 w 7181385"/>
              <a:gd name="connsiteY5" fmla="*/ 0 h 1081668"/>
              <a:gd name="connsiteX0" fmla="*/ 252830 w 7434215"/>
              <a:gd name="connsiteY0" fmla="*/ 1828800 h 1828800"/>
              <a:gd name="connsiteX1" fmla="*/ 364342 w 7434215"/>
              <a:gd name="connsiteY1" fmla="*/ 1750741 h 1828800"/>
              <a:gd name="connsiteX2" fmla="*/ 397796 w 7434215"/>
              <a:gd name="connsiteY2" fmla="*/ 1717288 h 1828800"/>
              <a:gd name="connsiteX3" fmla="*/ 442401 w 7434215"/>
              <a:gd name="connsiteY3" fmla="*/ 1694985 h 1828800"/>
              <a:gd name="connsiteX4" fmla="*/ 6252186 w 7434215"/>
              <a:gd name="connsiteY4" fmla="*/ 0 h 1828800"/>
              <a:gd name="connsiteX5" fmla="*/ 7434215 w 7434215"/>
              <a:gd name="connsiteY5" fmla="*/ 747132 h 1828800"/>
              <a:gd name="connsiteX0" fmla="*/ 180205 w 7361590"/>
              <a:gd name="connsiteY0" fmla="*/ 1828800 h 1878837"/>
              <a:gd name="connsiteX1" fmla="*/ 291717 w 7361590"/>
              <a:gd name="connsiteY1" fmla="*/ 1750741 h 1878837"/>
              <a:gd name="connsiteX2" fmla="*/ 325171 w 7361590"/>
              <a:gd name="connsiteY2" fmla="*/ 1717288 h 1878837"/>
              <a:gd name="connsiteX3" fmla="*/ 4596088 w 7361590"/>
              <a:gd name="connsiteY3" fmla="*/ 1761892 h 1878837"/>
              <a:gd name="connsiteX4" fmla="*/ 6179561 w 7361590"/>
              <a:gd name="connsiteY4" fmla="*/ 0 h 1878837"/>
              <a:gd name="connsiteX5" fmla="*/ 7361590 w 7361590"/>
              <a:gd name="connsiteY5" fmla="*/ 747132 h 1878837"/>
              <a:gd name="connsiteX0" fmla="*/ 126334 w 7307719"/>
              <a:gd name="connsiteY0" fmla="*/ 1828800 h 1841273"/>
              <a:gd name="connsiteX1" fmla="*/ 237846 w 7307719"/>
              <a:gd name="connsiteY1" fmla="*/ 1750741 h 1841273"/>
              <a:gd name="connsiteX2" fmla="*/ 3025651 w 7307719"/>
              <a:gd name="connsiteY2" fmla="*/ 858644 h 1841273"/>
              <a:gd name="connsiteX3" fmla="*/ 4542217 w 7307719"/>
              <a:gd name="connsiteY3" fmla="*/ 1761892 h 1841273"/>
              <a:gd name="connsiteX4" fmla="*/ 6125690 w 7307719"/>
              <a:gd name="connsiteY4" fmla="*/ 0 h 1841273"/>
              <a:gd name="connsiteX5" fmla="*/ 7307719 w 7307719"/>
              <a:gd name="connsiteY5" fmla="*/ 747132 h 1841273"/>
              <a:gd name="connsiteX0" fmla="*/ 0 w 7181385"/>
              <a:gd name="connsiteY0" fmla="*/ 1828800 h 1828800"/>
              <a:gd name="connsiteX1" fmla="*/ 2542478 w 7181385"/>
              <a:gd name="connsiteY1" fmla="*/ 1338146 h 1828800"/>
              <a:gd name="connsiteX2" fmla="*/ 2899317 w 7181385"/>
              <a:gd name="connsiteY2" fmla="*/ 858644 h 1828800"/>
              <a:gd name="connsiteX3" fmla="*/ 4415883 w 7181385"/>
              <a:gd name="connsiteY3" fmla="*/ 1761892 h 1828800"/>
              <a:gd name="connsiteX4" fmla="*/ 5999356 w 7181385"/>
              <a:gd name="connsiteY4" fmla="*/ 0 h 1828800"/>
              <a:gd name="connsiteX5" fmla="*/ 7181385 w 7181385"/>
              <a:gd name="connsiteY5" fmla="*/ 747132 h 1828800"/>
              <a:gd name="connsiteX0" fmla="*/ 0 w 6010507"/>
              <a:gd name="connsiteY0" fmla="*/ 334 h 2111072"/>
              <a:gd name="connsiteX1" fmla="*/ 1371600 w 6010507"/>
              <a:gd name="connsiteY1" fmla="*/ 1673017 h 2111072"/>
              <a:gd name="connsiteX2" fmla="*/ 1728439 w 6010507"/>
              <a:gd name="connsiteY2" fmla="*/ 1193515 h 2111072"/>
              <a:gd name="connsiteX3" fmla="*/ 3245005 w 6010507"/>
              <a:gd name="connsiteY3" fmla="*/ 2096763 h 2111072"/>
              <a:gd name="connsiteX4" fmla="*/ 4828478 w 6010507"/>
              <a:gd name="connsiteY4" fmla="*/ 334871 h 2111072"/>
              <a:gd name="connsiteX5" fmla="*/ 6010507 w 6010507"/>
              <a:gd name="connsiteY5" fmla="*/ 1082003 h 2111072"/>
              <a:gd name="connsiteX0" fmla="*/ 0 w 6010507"/>
              <a:gd name="connsiteY0" fmla="*/ 0 h 2110738"/>
              <a:gd name="connsiteX1" fmla="*/ 412594 w 6010507"/>
              <a:gd name="connsiteY1" fmla="*/ 512957 h 2110738"/>
              <a:gd name="connsiteX2" fmla="*/ 1371600 w 6010507"/>
              <a:gd name="connsiteY2" fmla="*/ 1672683 h 2110738"/>
              <a:gd name="connsiteX3" fmla="*/ 1728439 w 6010507"/>
              <a:gd name="connsiteY3" fmla="*/ 1193181 h 2110738"/>
              <a:gd name="connsiteX4" fmla="*/ 3245005 w 6010507"/>
              <a:gd name="connsiteY4" fmla="*/ 2096429 h 2110738"/>
              <a:gd name="connsiteX5" fmla="*/ 4828478 w 6010507"/>
              <a:gd name="connsiteY5" fmla="*/ 334537 h 2110738"/>
              <a:gd name="connsiteX6" fmla="*/ 6010507 w 6010507"/>
              <a:gd name="connsiteY6" fmla="*/ 1081669 h 2110738"/>
              <a:gd name="connsiteX0" fmla="*/ 0 w 6824546"/>
              <a:gd name="connsiteY0" fmla="*/ 1694985 h 1776201"/>
              <a:gd name="connsiteX1" fmla="*/ 1226633 w 6824546"/>
              <a:gd name="connsiteY1" fmla="*/ 17842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694985 h 1776201"/>
              <a:gd name="connsiteX1" fmla="*/ 1103970 w 6824546"/>
              <a:gd name="connsiteY1" fmla="*/ 89210 h 1776201"/>
              <a:gd name="connsiteX2" fmla="*/ 2185639 w 6824546"/>
              <a:gd name="connsiteY2" fmla="*/ 1338146 h 1776201"/>
              <a:gd name="connsiteX3" fmla="*/ 2542478 w 6824546"/>
              <a:gd name="connsiteY3" fmla="*/ 858644 h 1776201"/>
              <a:gd name="connsiteX4" fmla="*/ 4059044 w 6824546"/>
              <a:gd name="connsiteY4" fmla="*/ 1761892 h 1776201"/>
              <a:gd name="connsiteX5" fmla="*/ 5642517 w 6824546"/>
              <a:gd name="connsiteY5" fmla="*/ 0 h 1776201"/>
              <a:gd name="connsiteX6" fmla="*/ 6824546 w 6824546"/>
              <a:gd name="connsiteY6" fmla="*/ 747132 h 1776201"/>
              <a:gd name="connsiteX0" fmla="*/ 0 w 6824546"/>
              <a:gd name="connsiteY0" fmla="*/ 1717811 h 1799027"/>
              <a:gd name="connsiteX1" fmla="*/ 1103970 w 6824546"/>
              <a:gd name="connsiteY1" fmla="*/ 112036 h 1799027"/>
              <a:gd name="connsiteX2" fmla="*/ 2185639 w 6824546"/>
              <a:gd name="connsiteY2" fmla="*/ 1360972 h 1799027"/>
              <a:gd name="connsiteX3" fmla="*/ 2542478 w 6824546"/>
              <a:gd name="connsiteY3" fmla="*/ 881470 h 1799027"/>
              <a:gd name="connsiteX4" fmla="*/ 4059044 w 6824546"/>
              <a:gd name="connsiteY4" fmla="*/ 1784718 h 1799027"/>
              <a:gd name="connsiteX5" fmla="*/ 5642517 w 6824546"/>
              <a:gd name="connsiteY5" fmla="*/ 22826 h 1799027"/>
              <a:gd name="connsiteX6" fmla="*/ 6824546 w 6824546"/>
              <a:gd name="connsiteY6" fmla="*/ 769958 h 1799027"/>
              <a:gd name="connsiteX0" fmla="*/ 0 w 6824546"/>
              <a:gd name="connsiteY0" fmla="*/ 1697187 h 1778403"/>
              <a:gd name="connsiteX1" fmla="*/ 1103970 w 6824546"/>
              <a:gd name="connsiteY1" fmla="*/ 91412 h 1778403"/>
              <a:gd name="connsiteX2" fmla="*/ 2185639 w 6824546"/>
              <a:gd name="connsiteY2" fmla="*/ 1340348 h 1778403"/>
              <a:gd name="connsiteX3" fmla="*/ 2542478 w 6824546"/>
              <a:gd name="connsiteY3" fmla="*/ 860846 h 1778403"/>
              <a:gd name="connsiteX4" fmla="*/ 4059044 w 6824546"/>
              <a:gd name="connsiteY4" fmla="*/ 1764094 h 1778403"/>
              <a:gd name="connsiteX5" fmla="*/ 5642517 w 6824546"/>
              <a:gd name="connsiteY5" fmla="*/ 2202 h 1778403"/>
              <a:gd name="connsiteX6" fmla="*/ 6824546 w 6824546"/>
              <a:gd name="connsiteY6" fmla="*/ 749334 h 1778403"/>
              <a:gd name="connsiteX0" fmla="*/ 0 w 6824546"/>
              <a:gd name="connsiteY0" fmla="*/ 1697187 h 1783226"/>
              <a:gd name="connsiteX1" fmla="*/ 1103970 w 6824546"/>
              <a:gd name="connsiteY1" fmla="*/ 91412 h 1783226"/>
              <a:gd name="connsiteX2" fmla="*/ 2185639 w 6824546"/>
              <a:gd name="connsiteY2" fmla="*/ 1340348 h 1783226"/>
              <a:gd name="connsiteX3" fmla="*/ 2620537 w 6824546"/>
              <a:gd name="connsiteY3" fmla="*/ 961207 h 1783226"/>
              <a:gd name="connsiteX4" fmla="*/ 4059044 w 6824546"/>
              <a:gd name="connsiteY4" fmla="*/ 1764094 h 1783226"/>
              <a:gd name="connsiteX5" fmla="*/ 5642517 w 6824546"/>
              <a:gd name="connsiteY5" fmla="*/ 2202 h 1783226"/>
              <a:gd name="connsiteX6" fmla="*/ 6824546 w 6824546"/>
              <a:gd name="connsiteY6" fmla="*/ 749334 h 1783226"/>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83540"/>
              <a:gd name="connsiteX1" fmla="*/ 1103970 w 6824546"/>
              <a:gd name="connsiteY1" fmla="*/ 91412 h 1783540"/>
              <a:gd name="connsiteX2" fmla="*/ 2163336 w 6824546"/>
              <a:gd name="connsiteY2" fmla="*/ 1239987 h 1783540"/>
              <a:gd name="connsiteX3" fmla="*/ 2620537 w 6824546"/>
              <a:gd name="connsiteY3" fmla="*/ 961207 h 1783540"/>
              <a:gd name="connsiteX4" fmla="*/ 4059044 w 6824546"/>
              <a:gd name="connsiteY4" fmla="*/ 1764094 h 1783540"/>
              <a:gd name="connsiteX5" fmla="*/ 5642517 w 6824546"/>
              <a:gd name="connsiteY5" fmla="*/ 2202 h 1783540"/>
              <a:gd name="connsiteX6" fmla="*/ 6824546 w 6824546"/>
              <a:gd name="connsiteY6" fmla="*/ 749334 h 1783540"/>
              <a:gd name="connsiteX0" fmla="*/ 0 w 6824546"/>
              <a:gd name="connsiteY0" fmla="*/ 1697187 h 1764435"/>
              <a:gd name="connsiteX1" fmla="*/ 1103970 w 6824546"/>
              <a:gd name="connsiteY1" fmla="*/ 91412 h 1764435"/>
              <a:gd name="connsiteX2" fmla="*/ 2163336 w 6824546"/>
              <a:gd name="connsiteY2" fmla="*/ 1239987 h 1764435"/>
              <a:gd name="connsiteX3" fmla="*/ 2620537 w 6824546"/>
              <a:gd name="connsiteY3" fmla="*/ 961207 h 1764435"/>
              <a:gd name="connsiteX4" fmla="*/ 4059044 w 6824546"/>
              <a:gd name="connsiteY4" fmla="*/ 1764094 h 1764435"/>
              <a:gd name="connsiteX5" fmla="*/ 5642517 w 6824546"/>
              <a:gd name="connsiteY5" fmla="*/ 2202 h 1764435"/>
              <a:gd name="connsiteX6" fmla="*/ 6824546 w 6824546"/>
              <a:gd name="connsiteY6" fmla="*/ 749334 h 1764435"/>
              <a:gd name="connsiteX0" fmla="*/ 0 w 6824546"/>
              <a:gd name="connsiteY0" fmla="*/ 1722595 h 1800990"/>
              <a:gd name="connsiteX1" fmla="*/ 1103970 w 6824546"/>
              <a:gd name="connsiteY1" fmla="*/ 116820 h 1800990"/>
              <a:gd name="connsiteX2" fmla="*/ 2163336 w 6824546"/>
              <a:gd name="connsiteY2" fmla="*/ 1265395 h 1800990"/>
              <a:gd name="connsiteX3" fmla="*/ 2620537 w 6824546"/>
              <a:gd name="connsiteY3" fmla="*/ 986615 h 1800990"/>
              <a:gd name="connsiteX4" fmla="*/ 3635298 w 6824546"/>
              <a:gd name="connsiteY4" fmla="*/ 1800653 h 1800990"/>
              <a:gd name="connsiteX5" fmla="*/ 5642517 w 6824546"/>
              <a:gd name="connsiteY5" fmla="*/ 27610 h 1800990"/>
              <a:gd name="connsiteX6" fmla="*/ 6824546 w 6824546"/>
              <a:gd name="connsiteY6" fmla="*/ 774742 h 1800990"/>
              <a:gd name="connsiteX0" fmla="*/ 0 w 6824546"/>
              <a:gd name="connsiteY0" fmla="*/ 1658182 h 1753232"/>
              <a:gd name="connsiteX1" fmla="*/ 1103970 w 6824546"/>
              <a:gd name="connsiteY1" fmla="*/ 52407 h 1753232"/>
              <a:gd name="connsiteX2" fmla="*/ 2163336 w 6824546"/>
              <a:gd name="connsiteY2" fmla="*/ 1200982 h 1753232"/>
              <a:gd name="connsiteX3" fmla="*/ 2620537 w 6824546"/>
              <a:gd name="connsiteY3" fmla="*/ 922202 h 1753232"/>
              <a:gd name="connsiteX4" fmla="*/ 3635298 w 6824546"/>
              <a:gd name="connsiteY4" fmla="*/ 1736240 h 1753232"/>
              <a:gd name="connsiteX5" fmla="*/ 4627756 w 6824546"/>
              <a:gd name="connsiteY5" fmla="*/ 30104 h 1753232"/>
              <a:gd name="connsiteX6" fmla="*/ 6824546 w 6824546"/>
              <a:gd name="connsiteY6" fmla="*/ 710329 h 1753232"/>
              <a:gd name="connsiteX0" fmla="*/ 0 w 5330283"/>
              <a:gd name="connsiteY0" fmla="*/ 1641155 h 1736205"/>
              <a:gd name="connsiteX1" fmla="*/ 1103970 w 5330283"/>
              <a:gd name="connsiteY1" fmla="*/ 35380 h 1736205"/>
              <a:gd name="connsiteX2" fmla="*/ 2163336 w 5330283"/>
              <a:gd name="connsiteY2" fmla="*/ 1183955 h 1736205"/>
              <a:gd name="connsiteX3" fmla="*/ 2620537 w 5330283"/>
              <a:gd name="connsiteY3" fmla="*/ 905175 h 1736205"/>
              <a:gd name="connsiteX4" fmla="*/ 3635298 w 5330283"/>
              <a:gd name="connsiteY4" fmla="*/ 1719213 h 1736205"/>
              <a:gd name="connsiteX5" fmla="*/ 4627756 w 5330283"/>
              <a:gd name="connsiteY5" fmla="*/ 13077 h 1736205"/>
              <a:gd name="connsiteX6" fmla="*/ 5330283 w 5330283"/>
              <a:gd name="connsiteY6" fmla="*/ 960931 h 1736205"/>
              <a:gd name="connsiteX0" fmla="*/ 0 w 5330283"/>
              <a:gd name="connsiteY0" fmla="*/ 1641799 h 1736849"/>
              <a:gd name="connsiteX1" fmla="*/ 1103970 w 5330283"/>
              <a:gd name="connsiteY1" fmla="*/ 36024 h 1736849"/>
              <a:gd name="connsiteX2" fmla="*/ 2163336 w 5330283"/>
              <a:gd name="connsiteY2" fmla="*/ 1184599 h 1736849"/>
              <a:gd name="connsiteX3" fmla="*/ 2620537 w 5330283"/>
              <a:gd name="connsiteY3" fmla="*/ 905819 h 1736849"/>
              <a:gd name="connsiteX4" fmla="*/ 3635298 w 5330283"/>
              <a:gd name="connsiteY4" fmla="*/ 1719857 h 1736849"/>
              <a:gd name="connsiteX5" fmla="*/ 4627756 w 5330283"/>
              <a:gd name="connsiteY5" fmla="*/ 13721 h 1736849"/>
              <a:gd name="connsiteX6" fmla="*/ 5330283 w 5330283"/>
              <a:gd name="connsiteY6" fmla="*/ 961575 h 1736849"/>
              <a:gd name="connsiteX0" fmla="*/ 0 w 5330283"/>
              <a:gd name="connsiteY0" fmla="*/ 1628804 h 1723854"/>
              <a:gd name="connsiteX1" fmla="*/ 1103970 w 5330283"/>
              <a:gd name="connsiteY1" fmla="*/ 23029 h 1723854"/>
              <a:gd name="connsiteX2" fmla="*/ 2163336 w 5330283"/>
              <a:gd name="connsiteY2" fmla="*/ 1171604 h 1723854"/>
              <a:gd name="connsiteX3" fmla="*/ 2620537 w 5330283"/>
              <a:gd name="connsiteY3" fmla="*/ 892824 h 1723854"/>
              <a:gd name="connsiteX4" fmla="*/ 3635298 w 5330283"/>
              <a:gd name="connsiteY4" fmla="*/ 1706862 h 1723854"/>
              <a:gd name="connsiteX5" fmla="*/ 4627756 w 5330283"/>
              <a:gd name="connsiteY5" fmla="*/ 726 h 1723854"/>
              <a:gd name="connsiteX6" fmla="*/ 5330283 w 5330283"/>
              <a:gd name="connsiteY6" fmla="*/ 948580 h 1723854"/>
              <a:gd name="connsiteX0" fmla="*/ 0 w 5330283"/>
              <a:gd name="connsiteY0" fmla="*/ 1628804 h 1722647"/>
              <a:gd name="connsiteX1" fmla="*/ 1103970 w 5330283"/>
              <a:gd name="connsiteY1" fmla="*/ 23029 h 1722647"/>
              <a:gd name="connsiteX2" fmla="*/ 2163336 w 5330283"/>
              <a:gd name="connsiteY2" fmla="*/ 1171604 h 1722647"/>
              <a:gd name="connsiteX3" fmla="*/ 2620537 w 5330283"/>
              <a:gd name="connsiteY3" fmla="*/ 892824 h 1722647"/>
              <a:gd name="connsiteX4" fmla="*/ 3635298 w 5330283"/>
              <a:gd name="connsiteY4" fmla="*/ 1706862 h 1722647"/>
              <a:gd name="connsiteX5" fmla="*/ 4627756 w 5330283"/>
              <a:gd name="connsiteY5" fmla="*/ 726 h 1722647"/>
              <a:gd name="connsiteX6" fmla="*/ 5330283 w 5330283"/>
              <a:gd name="connsiteY6" fmla="*/ 948580 h 1722647"/>
              <a:gd name="connsiteX0" fmla="*/ 0 w 5314784"/>
              <a:gd name="connsiteY0" fmla="*/ 1380831 h 1722647"/>
              <a:gd name="connsiteX1" fmla="*/ 1088471 w 5314784"/>
              <a:gd name="connsiteY1" fmla="*/ 23029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612257 w 5314784"/>
              <a:gd name="connsiteY5" fmla="*/ 726 h 1722647"/>
              <a:gd name="connsiteX6" fmla="*/ 5314784 w 5314784"/>
              <a:gd name="connsiteY6" fmla="*/ 948580 h 1722647"/>
              <a:gd name="connsiteX0" fmla="*/ 0 w 5314784"/>
              <a:gd name="connsiteY0" fmla="*/ 1380831 h 1722647"/>
              <a:gd name="connsiteX1" fmla="*/ 1103969 w 5314784"/>
              <a:gd name="connsiteY1" fmla="*/ 178012 h 1722647"/>
              <a:gd name="connsiteX2" fmla="*/ 2147837 w 5314784"/>
              <a:gd name="connsiteY2" fmla="*/ 1171604 h 1722647"/>
              <a:gd name="connsiteX3" fmla="*/ 2605038 w 5314784"/>
              <a:gd name="connsiteY3" fmla="*/ 892824 h 1722647"/>
              <a:gd name="connsiteX4" fmla="*/ 3619799 w 5314784"/>
              <a:gd name="connsiteY4" fmla="*/ 1706862 h 1722647"/>
              <a:gd name="connsiteX5" fmla="*/ 4700747 w 5314784"/>
              <a:gd name="connsiteY5" fmla="*/ 726 h 1722647"/>
              <a:gd name="connsiteX6" fmla="*/ 5314784 w 5314784"/>
              <a:gd name="connsiteY6" fmla="*/ 948580 h 1722647"/>
              <a:gd name="connsiteX0" fmla="*/ 0 w 5314784"/>
              <a:gd name="connsiteY0" fmla="*/ 1366098 h 1707457"/>
              <a:gd name="connsiteX1" fmla="*/ 1103969 w 5314784"/>
              <a:gd name="connsiteY1" fmla="*/ 163279 h 1707457"/>
              <a:gd name="connsiteX2" fmla="*/ 2147837 w 5314784"/>
              <a:gd name="connsiteY2" fmla="*/ 1156871 h 1707457"/>
              <a:gd name="connsiteX3" fmla="*/ 2605038 w 5314784"/>
              <a:gd name="connsiteY3" fmla="*/ 878091 h 1707457"/>
              <a:gd name="connsiteX4" fmla="*/ 3619799 w 5314784"/>
              <a:gd name="connsiteY4" fmla="*/ 1692129 h 1707457"/>
              <a:gd name="connsiteX5" fmla="*/ 4685999 w 5314784"/>
              <a:gd name="connsiteY5" fmla="*/ 742 h 1707457"/>
              <a:gd name="connsiteX6" fmla="*/ 5314784 w 5314784"/>
              <a:gd name="connsiteY6" fmla="*/ 933847 h 1707457"/>
              <a:gd name="connsiteX0" fmla="*/ 0 w 5314784"/>
              <a:gd name="connsiteY0" fmla="*/ 1410297 h 1753043"/>
              <a:gd name="connsiteX1" fmla="*/ 1103969 w 5314784"/>
              <a:gd name="connsiteY1" fmla="*/ 207478 h 1753043"/>
              <a:gd name="connsiteX2" fmla="*/ 2147837 w 5314784"/>
              <a:gd name="connsiteY2" fmla="*/ 1201070 h 1753043"/>
              <a:gd name="connsiteX3" fmla="*/ 2605038 w 5314784"/>
              <a:gd name="connsiteY3" fmla="*/ 922290 h 1753043"/>
              <a:gd name="connsiteX4" fmla="*/ 3619799 w 5314784"/>
              <a:gd name="connsiteY4" fmla="*/ 1736328 h 1753043"/>
              <a:gd name="connsiteX5" fmla="*/ 4715496 w 5314784"/>
              <a:gd name="connsiteY5" fmla="*/ 696 h 1753043"/>
              <a:gd name="connsiteX6" fmla="*/ 5314784 w 5314784"/>
              <a:gd name="connsiteY6" fmla="*/ 978046 h 1753043"/>
              <a:gd name="connsiteX0" fmla="*/ 0 w 5314784"/>
              <a:gd name="connsiteY0" fmla="*/ 1409737 h 1752483"/>
              <a:gd name="connsiteX1" fmla="*/ 1103969 w 5314784"/>
              <a:gd name="connsiteY1" fmla="*/ 206918 h 1752483"/>
              <a:gd name="connsiteX2" fmla="*/ 2147837 w 5314784"/>
              <a:gd name="connsiteY2" fmla="*/ 1200510 h 1752483"/>
              <a:gd name="connsiteX3" fmla="*/ 2605038 w 5314784"/>
              <a:gd name="connsiteY3" fmla="*/ 921730 h 1752483"/>
              <a:gd name="connsiteX4" fmla="*/ 3619799 w 5314784"/>
              <a:gd name="connsiteY4" fmla="*/ 1735768 h 1752483"/>
              <a:gd name="connsiteX5" fmla="*/ 4715496 w 5314784"/>
              <a:gd name="connsiteY5" fmla="*/ 136 h 1752483"/>
              <a:gd name="connsiteX6" fmla="*/ 5314784 w 5314784"/>
              <a:gd name="connsiteY6" fmla="*/ 977486 h 1752483"/>
              <a:gd name="connsiteX0" fmla="*/ 0 w 5314784"/>
              <a:gd name="connsiteY0" fmla="*/ 1423335 h 1781873"/>
              <a:gd name="connsiteX1" fmla="*/ 1103969 w 5314784"/>
              <a:gd name="connsiteY1" fmla="*/ 220516 h 1781873"/>
              <a:gd name="connsiteX2" fmla="*/ 2147837 w 5314784"/>
              <a:gd name="connsiteY2" fmla="*/ 1214108 h 1781873"/>
              <a:gd name="connsiteX3" fmla="*/ 2605038 w 5314784"/>
              <a:gd name="connsiteY3" fmla="*/ 935328 h 1781873"/>
              <a:gd name="connsiteX4" fmla="*/ 3531308 w 5314784"/>
              <a:gd name="connsiteY4" fmla="*/ 1764114 h 1781873"/>
              <a:gd name="connsiteX5" fmla="*/ 4715496 w 5314784"/>
              <a:gd name="connsiteY5" fmla="*/ 13734 h 1781873"/>
              <a:gd name="connsiteX6" fmla="*/ 5314784 w 5314784"/>
              <a:gd name="connsiteY6" fmla="*/ 991084 h 1781873"/>
              <a:gd name="connsiteX0" fmla="*/ 0 w 5314784"/>
              <a:gd name="connsiteY0" fmla="*/ 1423335 h 1764510"/>
              <a:gd name="connsiteX1" fmla="*/ 1103969 w 5314784"/>
              <a:gd name="connsiteY1" fmla="*/ 220516 h 1764510"/>
              <a:gd name="connsiteX2" fmla="*/ 2147837 w 5314784"/>
              <a:gd name="connsiteY2" fmla="*/ 1214108 h 1764510"/>
              <a:gd name="connsiteX3" fmla="*/ 2605038 w 5314784"/>
              <a:gd name="connsiteY3" fmla="*/ 935328 h 1764510"/>
              <a:gd name="connsiteX4" fmla="*/ 3531308 w 5314784"/>
              <a:gd name="connsiteY4" fmla="*/ 1764114 h 1764510"/>
              <a:gd name="connsiteX5" fmla="*/ 4715496 w 5314784"/>
              <a:gd name="connsiteY5" fmla="*/ 13734 h 1764510"/>
              <a:gd name="connsiteX6" fmla="*/ 5314784 w 5314784"/>
              <a:gd name="connsiteY6" fmla="*/ 991084 h 1764510"/>
              <a:gd name="connsiteX0" fmla="*/ 0 w 5314784"/>
              <a:gd name="connsiteY0" fmla="*/ 1423798 h 1779715"/>
              <a:gd name="connsiteX1" fmla="*/ 1103969 w 5314784"/>
              <a:gd name="connsiteY1" fmla="*/ 220979 h 1779715"/>
              <a:gd name="connsiteX2" fmla="*/ 2147837 w 5314784"/>
              <a:gd name="connsiteY2" fmla="*/ 1214571 h 1779715"/>
              <a:gd name="connsiteX3" fmla="*/ 2605038 w 5314784"/>
              <a:gd name="connsiteY3" fmla="*/ 935791 h 1779715"/>
              <a:gd name="connsiteX4" fmla="*/ 3457566 w 5314784"/>
              <a:gd name="connsiteY4" fmla="*/ 1779325 h 1779715"/>
              <a:gd name="connsiteX5" fmla="*/ 4715496 w 5314784"/>
              <a:gd name="connsiteY5" fmla="*/ 14197 h 1779715"/>
              <a:gd name="connsiteX6" fmla="*/ 5314784 w 5314784"/>
              <a:gd name="connsiteY6" fmla="*/ 991547 h 1779715"/>
              <a:gd name="connsiteX0" fmla="*/ 0 w 5314784"/>
              <a:gd name="connsiteY0" fmla="*/ 1423798 h 1779670"/>
              <a:gd name="connsiteX1" fmla="*/ 1103969 w 5314784"/>
              <a:gd name="connsiteY1" fmla="*/ 220979 h 1779670"/>
              <a:gd name="connsiteX2" fmla="*/ 2147837 w 5314784"/>
              <a:gd name="connsiteY2" fmla="*/ 1214571 h 1779670"/>
              <a:gd name="connsiteX3" fmla="*/ 2605038 w 5314784"/>
              <a:gd name="connsiteY3" fmla="*/ 935791 h 1779670"/>
              <a:gd name="connsiteX4" fmla="*/ 3457566 w 5314784"/>
              <a:gd name="connsiteY4" fmla="*/ 1779325 h 1779670"/>
              <a:gd name="connsiteX5" fmla="*/ 4715496 w 5314784"/>
              <a:gd name="connsiteY5" fmla="*/ 14197 h 1779670"/>
              <a:gd name="connsiteX6" fmla="*/ 5314784 w 5314784"/>
              <a:gd name="connsiteY6" fmla="*/ 991547 h 1779670"/>
              <a:gd name="connsiteX0" fmla="*/ 0 w 5314784"/>
              <a:gd name="connsiteY0" fmla="*/ 1423798 h 1797367"/>
              <a:gd name="connsiteX1" fmla="*/ 1103969 w 5314784"/>
              <a:gd name="connsiteY1" fmla="*/ 220979 h 1797367"/>
              <a:gd name="connsiteX2" fmla="*/ 2147837 w 5314784"/>
              <a:gd name="connsiteY2" fmla="*/ 1214571 h 1797367"/>
              <a:gd name="connsiteX3" fmla="*/ 2634535 w 5314784"/>
              <a:gd name="connsiteY3" fmla="*/ 980036 h 1797367"/>
              <a:gd name="connsiteX4" fmla="*/ 3457566 w 5314784"/>
              <a:gd name="connsiteY4" fmla="*/ 1779325 h 1797367"/>
              <a:gd name="connsiteX5" fmla="*/ 4715496 w 5314784"/>
              <a:gd name="connsiteY5" fmla="*/ 14197 h 1797367"/>
              <a:gd name="connsiteX6" fmla="*/ 5314784 w 5314784"/>
              <a:gd name="connsiteY6" fmla="*/ 991547 h 1797367"/>
              <a:gd name="connsiteX0" fmla="*/ 0 w 5314784"/>
              <a:gd name="connsiteY0" fmla="*/ 1423798 h 1779440"/>
              <a:gd name="connsiteX1" fmla="*/ 1103969 w 5314784"/>
              <a:gd name="connsiteY1" fmla="*/ 220979 h 1779440"/>
              <a:gd name="connsiteX2" fmla="*/ 2147837 w 5314784"/>
              <a:gd name="connsiteY2" fmla="*/ 1214571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103969 w 5314784"/>
              <a:gd name="connsiteY1" fmla="*/ 220979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15478 w 5314784"/>
              <a:gd name="connsiteY1" fmla="*/ 235727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23798 h 1779440"/>
              <a:gd name="connsiteX1" fmla="*/ 1044975 w 5314784"/>
              <a:gd name="connsiteY1" fmla="*/ 220978 h 1779440"/>
              <a:gd name="connsiteX2" fmla="*/ 2236328 w 5314784"/>
              <a:gd name="connsiteY2" fmla="*/ 1288313 h 1779440"/>
              <a:gd name="connsiteX3" fmla="*/ 2634535 w 5314784"/>
              <a:gd name="connsiteY3" fmla="*/ 980036 h 1779440"/>
              <a:gd name="connsiteX4" fmla="*/ 3457566 w 5314784"/>
              <a:gd name="connsiteY4" fmla="*/ 1779325 h 1779440"/>
              <a:gd name="connsiteX5" fmla="*/ 4715496 w 5314784"/>
              <a:gd name="connsiteY5" fmla="*/ 14197 h 1779440"/>
              <a:gd name="connsiteX6" fmla="*/ 5314784 w 5314784"/>
              <a:gd name="connsiteY6" fmla="*/ 991547 h 1779440"/>
              <a:gd name="connsiteX0" fmla="*/ 0 w 5314784"/>
              <a:gd name="connsiteY0" fmla="*/ 1411415 h 1767051"/>
              <a:gd name="connsiteX1" fmla="*/ 1044975 w 5314784"/>
              <a:gd name="connsiteY1" fmla="*/ 208595 h 1767051"/>
              <a:gd name="connsiteX2" fmla="*/ 2236328 w 5314784"/>
              <a:gd name="connsiteY2" fmla="*/ 1275930 h 1767051"/>
              <a:gd name="connsiteX3" fmla="*/ 2634535 w 5314784"/>
              <a:gd name="connsiteY3" fmla="*/ 967653 h 1767051"/>
              <a:gd name="connsiteX4" fmla="*/ 3457566 w 5314784"/>
              <a:gd name="connsiteY4" fmla="*/ 1766942 h 1767051"/>
              <a:gd name="connsiteX5" fmla="*/ 4715496 w 5314784"/>
              <a:gd name="connsiteY5" fmla="*/ 1814 h 1767051"/>
              <a:gd name="connsiteX6" fmla="*/ 5314784 w 5314784"/>
              <a:gd name="connsiteY6" fmla="*/ 979164 h 1767051"/>
              <a:gd name="connsiteX0" fmla="*/ 0 w 5314784"/>
              <a:gd name="connsiteY0" fmla="*/ 1410841 h 1766477"/>
              <a:gd name="connsiteX1" fmla="*/ 1044975 w 5314784"/>
              <a:gd name="connsiteY1" fmla="*/ 208021 h 1766477"/>
              <a:gd name="connsiteX2" fmla="*/ 2236328 w 5314784"/>
              <a:gd name="connsiteY2" fmla="*/ 1275356 h 1766477"/>
              <a:gd name="connsiteX3" fmla="*/ 2634535 w 5314784"/>
              <a:gd name="connsiteY3" fmla="*/ 967079 h 1766477"/>
              <a:gd name="connsiteX4" fmla="*/ 3457566 w 5314784"/>
              <a:gd name="connsiteY4" fmla="*/ 1766368 h 1766477"/>
              <a:gd name="connsiteX5" fmla="*/ 4715496 w 5314784"/>
              <a:gd name="connsiteY5" fmla="*/ 1240 h 1766477"/>
              <a:gd name="connsiteX6" fmla="*/ 5314784 w 5314784"/>
              <a:gd name="connsiteY6" fmla="*/ 978590 h 1766477"/>
              <a:gd name="connsiteX0" fmla="*/ 0 w 5314784"/>
              <a:gd name="connsiteY0" fmla="*/ 1411198 h 1766834"/>
              <a:gd name="connsiteX1" fmla="*/ 1044975 w 5314784"/>
              <a:gd name="connsiteY1" fmla="*/ 208378 h 1766834"/>
              <a:gd name="connsiteX2" fmla="*/ 2236328 w 5314784"/>
              <a:gd name="connsiteY2" fmla="*/ 1275713 h 1766834"/>
              <a:gd name="connsiteX3" fmla="*/ 2634535 w 5314784"/>
              <a:gd name="connsiteY3" fmla="*/ 967436 h 1766834"/>
              <a:gd name="connsiteX4" fmla="*/ 3457566 w 5314784"/>
              <a:gd name="connsiteY4" fmla="*/ 1766725 h 1766834"/>
              <a:gd name="connsiteX5" fmla="*/ 4715496 w 5314784"/>
              <a:gd name="connsiteY5" fmla="*/ 1597 h 1766834"/>
              <a:gd name="connsiteX6" fmla="*/ 5314784 w 5314784"/>
              <a:gd name="connsiteY6" fmla="*/ 978947 h 1766834"/>
              <a:gd name="connsiteX0" fmla="*/ 0 w 4715496"/>
              <a:gd name="connsiteY0" fmla="*/ 1409601 h 1765237"/>
              <a:gd name="connsiteX1" fmla="*/ 1044975 w 4715496"/>
              <a:gd name="connsiteY1" fmla="*/ 206781 h 1765237"/>
              <a:gd name="connsiteX2" fmla="*/ 2236328 w 4715496"/>
              <a:gd name="connsiteY2" fmla="*/ 1274116 h 1765237"/>
              <a:gd name="connsiteX3" fmla="*/ 2634535 w 4715496"/>
              <a:gd name="connsiteY3" fmla="*/ 965839 h 1765237"/>
              <a:gd name="connsiteX4" fmla="*/ 3457566 w 4715496"/>
              <a:gd name="connsiteY4" fmla="*/ 1765128 h 1765237"/>
              <a:gd name="connsiteX5" fmla="*/ 4715496 w 4715496"/>
              <a:gd name="connsiteY5" fmla="*/ 0 h 176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5496" h="1765237">
                <a:moveTo>
                  <a:pt x="0" y="1409601"/>
                </a:moveTo>
                <a:cubicBezTo>
                  <a:pt x="68766" y="1495094"/>
                  <a:pt x="672254" y="229362"/>
                  <a:pt x="1044975" y="206781"/>
                </a:cubicBezTo>
                <a:cubicBezTo>
                  <a:pt x="1417696" y="184200"/>
                  <a:pt x="1971401" y="1147606"/>
                  <a:pt x="2236328" y="1274116"/>
                </a:cubicBezTo>
                <a:cubicBezTo>
                  <a:pt x="2501255" y="1400626"/>
                  <a:pt x="2430995" y="884004"/>
                  <a:pt x="2634535" y="965839"/>
                </a:cubicBezTo>
                <a:cubicBezTo>
                  <a:pt x="2838075" y="1047674"/>
                  <a:pt x="3075404" y="1752752"/>
                  <a:pt x="3457566" y="1765128"/>
                </a:cubicBezTo>
                <a:cubicBezTo>
                  <a:pt x="3951877" y="1781136"/>
                  <a:pt x="4376463" y="42805"/>
                  <a:pt x="4715496" y="0"/>
                </a:cubicBezTo>
              </a:path>
            </a:pathLst>
          </a:cu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4D110F7-2102-C748-AF9C-8AF615096273}"/>
              </a:ext>
            </a:extLst>
          </p:cNvPr>
          <p:cNvSpPr/>
          <p:nvPr/>
        </p:nvSpPr>
        <p:spPr>
          <a:xfrm>
            <a:off x="607800" y="3781769"/>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BEB6C7F4-90DD-C142-8209-644D626E64A1}"/>
              </a:ext>
            </a:extLst>
          </p:cNvPr>
          <p:cNvSpPr/>
          <p:nvPr/>
        </p:nvSpPr>
        <p:spPr>
          <a:xfrm>
            <a:off x="2625994" y="3411728"/>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E5E5E39B-2CE8-FF4C-9F7C-D84DE089906B}"/>
              </a:ext>
            </a:extLst>
          </p:cNvPr>
          <p:cNvSpPr/>
          <p:nvPr/>
        </p:nvSpPr>
        <p:spPr>
          <a:xfrm>
            <a:off x="4088873" y="4074687"/>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AE4D0BA7-2185-9140-B0CF-2273C0204D95}"/>
              </a:ext>
            </a:extLst>
          </p:cNvPr>
          <p:cNvSpPr/>
          <p:nvPr/>
        </p:nvSpPr>
        <p:spPr>
          <a:xfrm>
            <a:off x="1631645" y="2538934"/>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A7C43BC9-2A29-B741-B5D6-900C73209F61}"/>
              </a:ext>
            </a:extLst>
          </p:cNvPr>
          <p:cNvSpPr/>
          <p:nvPr/>
        </p:nvSpPr>
        <p:spPr>
          <a:xfrm>
            <a:off x="5317487" y="2322544"/>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573BA587-1432-DA41-A733-C1425A09130A}"/>
              </a:ext>
            </a:extLst>
          </p:cNvPr>
          <p:cNvSpPr/>
          <p:nvPr/>
        </p:nvSpPr>
        <p:spPr>
          <a:xfrm>
            <a:off x="856813" y="3426489"/>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4D55FAB9-289A-AD47-8B72-66BBF9ED5CDA}"/>
              </a:ext>
            </a:extLst>
          </p:cNvPr>
          <p:cNvSpPr/>
          <p:nvPr/>
        </p:nvSpPr>
        <p:spPr>
          <a:xfrm>
            <a:off x="1325343" y="2751019"/>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9766BA2E-0B0C-AB43-95CE-E44DEF0DF712}"/>
              </a:ext>
            </a:extLst>
          </p:cNvPr>
          <p:cNvSpPr/>
          <p:nvPr/>
        </p:nvSpPr>
        <p:spPr>
          <a:xfrm>
            <a:off x="2201708" y="2917480"/>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E9C527C1-9BD4-7E4B-B422-51419A7E751F}"/>
              </a:ext>
            </a:extLst>
          </p:cNvPr>
          <p:cNvSpPr/>
          <p:nvPr/>
        </p:nvSpPr>
        <p:spPr>
          <a:xfrm>
            <a:off x="2421225" y="3187866"/>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5AD046FE-1FF3-3F49-9FE4-354F763B7AA2}"/>
              </a:ext>
            </a:extLst>
          </p:cNvPr>
          <p:cNvSpPr/>
          <p:nvPr/>
        </p:nvSpPr>
        <p:spPr>
          <a:xfrm>
            <a:off x="3723579" y="3868230"/>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05EDA3EE-CE4F-1B4D-A585-6B27D6FCFC26}"/>
              </a:ext>
            </a:extLst>
          </p:cNvPr>
          <p:cNvSpPr/>
          <p:nvPr/>
        </p:nvSpPr>
        <p:spPr>
          <a:xfrm>
            <a:off x="4468915" y="3760053"/>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FD1CAB47-9A41-C94D-A163-AE3AAB500E78}"/>
              </a:ext>
            </a:extLst>
          </p:cNvPr>
          <p:cNvSpPr/>
          <p:nvPr/>
        </p:nvSpPr>
        <p:spPr>
          <a:xfrm>
            <a:off x="4688432" y="3352017"/>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0D416611-DCAF-6E4D-9DA6-4E845E6809FC}"/>
              </a:ext>
            </a:extLst>
          </p:cNvPr>
          <p:cNvSpPr/>
          <p:nvPr/>
        </p:nvSpPr>
        <p:spPr>
          <a:xfrm>
            <a:off x="4878453" y="2943979"/>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84435C2F-2EBC-EF44-99D0-E72E68729B05}"/>
              </a:ext>
            </a:extLst>
          </p:cNvPr>
          <p:cNvSpPr/>
          <p:nvPr/>
        </p:nvSpPr>
        <p:spPr>
          <a:xfrm>
            <a:off x="5083222" y="2570352"/>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4BAB1F68-8ABE-1F47-B4FF-CC630B7B2F7F}"/>
              </a:ext>
            </a:extLst>
          </p:cNvPr>
          <p:cNvSpPr/>
          <p:nvPr/>
        </p:nvSpPr>
        <p:spPr>
          <a:xfrm>
            <a:off x="3225553" y="3263277"/>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X</a:t>
            </a:r>
          </a:p>
        </p:txBody>
      </p:sp>
      <p:sp>
        <p:nvSpPr>
          <p:cNvPr id="140" name="Oval 139">
            <a:extLst>
              <a:ext uri="{FF2B5EF4-FFF2-40B4-BE49-F238E27FC236}">
                <a16:creationId xmlns:a16="http://schemas.microsoft.com/office/drawing/2014/main" id="{6960C014-43A3-5945-833C-BD7C0ECE929C}"/>
              </a:ext>
            </a:extLst>
          </p:cNvPr>
          <p:cNvSpPr/>
          <p:nvPr/>
        </p:nvSpPr>
        <p:spPr>
          <a:xfrm>
            <a:off x="3474566" y="3548409"/>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AB345EDE-FA12-F94C-A6DE-AE66090C3411}"/>
              </a:ext>
            </a:extLst>
          </p:cNvPr>
          <p:cNvSpPr/>
          <p:nvPr/>
        </p:nvSpPr>
        <p:spPr>
          <a:xfrm>
            <a:off x="1952695" y="2663489"/>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40DFF620-2464-8E4D-B6AD-165205A64996}"/>
              </a:ext>
            </a:extLst>
          </p:cNvPr>
          <p:cNvSpPr/>
          <p:nvPr/>
        </p:nvSpPr>
        <p:spPr>
          <a:xfrm>
            <a:off x="1076330" y="3092197"/>
            <a:ext cx="182880" cy="18288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59F2F79A-0D81-2B4D-AF47-3137ABC274E7}"/>
              </a:ext>
            </a:extLst>
          </p:cNvPr>
          <p:cNvSpPr/>
          <p:nvPr/>
        </p:nvSpPr>
        <p:spPr>
          <a:xfrm>
            <a:off x="2904503" y="3652616"/>
            <a:ext cx="182880" cy="182880"/>
          </a:xfrm>
          <a:prstGeom prst="ellipse">
            <a:avLst/>
          </a:prstGeom>
          <a:solidFill>
            <a:srgbClr val="FF34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X</a:t>
            </a:r>
          </a:p>
        </p:txBody>
      </p:sp>
    </p:spTree>
    <p:extLst>
      <p:ext uri="{BB962C8B-B14F-4D97-AF65-F5344CB8AC3E}">
        <p14:creationId xmlns:p14="http://schemas.microsoft.com/office/powerpoint/2010/main" val="4082096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screenshot of a social media post&#10;&#10;Description automatically generated">
            <a:extLst>
              <a:ext uri="{FF2B5EF4-FFF2-40B4-BE49-F238E27FC236}">
                <a16:creationId xmlns:a16="http://schemas.microsoft.com/office/drawing/2014/main" id="{17D3E46A-1006-2B44-A45D-A7AB2DCD1CD5}"/>
              </a:ext>
            </a:extLst>
          </p:cNvPr>
          <p:cNvPicPr>
            <a:picLocks noChangeAspect="1"/>
          </p:cNvPicPr>
          <p:nvPr/>
        </p:nvPicPr>
        <p:blipFill rotWithShape="1">
          <a:blip r:embed="rId3"/>
          <a:srcRect l="664" b="-402"/>
          <a:stretch/>
        </p:blipFill>
        <p:spPr>
          <a:xfrm>
            <a:off x="6482260" y="3645263"/>
            <a:ext cx="4829413" cy="2397418"/>
          </a:xfrm>
          <a:prstGeom prst="rect">
            <a:avLst/>
          </a:prstGeom>
        </p:spPr>
      </p:pic>
      <p:pic>
        <p:nvPicPr>
          <p:cNvPr id="8" name="Picture 7" descr="A close up of a logo&#10;&#10;Description automatically generated">
            <a:extLst>
              <a:ext uri="{FF2B5EF4-FFF2-40B4-BE49-F238E27FC236}">
                <a16:creationId xmlns:a16="http://schemas.microsoft.com/office/drawing/2014/main" id="{191F6AA0-F4CC-4B44-9295-F666262B56EF}"/>
              </a:ext>
            </a:extLst>
          </p:cNvPr>
          <p:cNvPicPr>
            <a:picLocks noChangeAspect="1"/>
          </p:cNvPicPr>
          <p:nvPr/>
        </p:nvPicPr>
        <p:blipFill>
          <a:blip r:embed="rId4"/>
          <a:stretch>
            <a:fillRect/>
          </a:stretch>
        </p:blipFill>
        <p:spPr>
          <a:xfrm>
            <a:off x="880326" y="3645015"/>
            <a:ext cx="4832620" cy="2397666"/>
          </a:xfrm>
          <a:prstGeom prst="rect">
            <a:avLst/>
          </a:prstGeom>
        </p:spPr>
      </p:pic>
      <p:sp>
        <p:nvSpPr>
          <p:cNvPr id="20" name="TextBox 19">
            <a:extLst>
              <a:ext uri="{FF2B5EF4-FFF2-40B4-BE49-F238E27FC236}">
                <a16:creationId xmlns:a16="http://schemas.microsoft.com/office/drawing/2014/main" id="{9C79465F-9E8A-B34F-9131-15ADB5513682}"/>
              </a:ext>
            </a:extLst>
          </p:cNvPr>
          <p:cNvSpPr txBox="1"/>
          <p:nvPr/>
        </p:nvSpPr>
        <p:spPr>
          <a:xfrm>
            <a:off x="1017130" y="6042681"/>
            <a:ext cx="4370931"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Nunito" pitchFamily="2" charset="77"/>
              </a:rPr>
              <a:t>EEG</a:t>
            </a:r>
            <a:r>
              <a:rPr lang="en-US" sz="1200" dirty="0">
                <a:solidFill>
                  <a:schemeClr val="tx1">
                    <a:lumMod val="65000"/>
                    <a:lumOff val="35000"/>
                  </a:schemeClr>
                </a:solidFill>
                <a:latin typeface="Nunito" pitchFamily="2" charset="77"/>
              </a:rPr>
              <a:t> data</a:t>
            </a:r>
          </a:p>
        </p:txBody>
      </p:sp>
      <p:sp>
        <p:nvSpPr>
          <p:cNvPr id="25" name="TextBox 24">
            <a:extLst>
              <a:ext uri="{FF2B5EF4-FFF2-40B4-BE49-F238E27FC236}">
                <a16:creationId xmlns:a16="http://schemas.microsoft.com/office/drawing/2014/main" id="{B938E1F3-E677-7E49-A403-AA8A291C690E}"/>
              </a:ext>
            </a:extLst>
          </p:cNvPr>
          <p:cNvSpPr txBox="1"/>
          <p:nvPr/>
        </p:nvSpPr>
        <p:spPr>
          <a:xfrm>
            <a:off x="6615858" y="6042681"/>
            <a:ext cx="4370931" cy="276999"/>
          </a:xfrm>
          <a:prstGeom prst="rect">
            <a:avLst/>
          </a:prstGeom>
          <a:noFill/>
        </p:spPr>
        <p:txBody>
          <a:bodyPr wrap="square" rtlCol="0">
            <a:spAutoFit/>
          </a:bodyPr>
          <a:lstStyle/>
          <a:p>
            <a:pPr algn="ctr"/>
            <a:r>
              <a:rPr lang="en-US" sz="1200" dirty="0">
                <a:solidFill>
                  <a:schemeClr val="tx1">
                    <a:lumMod val="65000"/>
                    <a:lumOff val="35000"/>
                  </a:schemeClr>
                </a:solidFill>
                <a:latin typeface="Nunito" pitchFamily="2" charset="77"/>
              </a:rPr>
              <a:t>Radio </a:t>
            </a:r>
            <a:r>
              <a:rPr lang="en-US" sz="1200" i="1" dirty="0">
                <a:solidFill>
                  <a:schemeClr val="tx1">
                    <a:lumMod val="65000"/>
                    <a:lumOff val="35000"/>
                  </a:schemeClr>
                </a:solidFill>
                <a:latin typeface="Nunito" pitchFamily="2" charset="77"/>
              </a:rPr>
              <a:t>astronomy</a:t>
            </a:r>
            <a:r>
              <a:rPr lang="en-US" sz="1200" dirty="0">
                <a:solidFill>
                  <a:schemeClr val="tx1">
                    <a:lumMod val="65000"/>
                    <a:lumOff val="35000"/>
                  </a:schemeClr>
                </a:solidFill>
                <a:latin typeface="Nunito" pitchFamily="2" charset="77"/>
              </a:rPr>
              <a:t> data</a:t>
            </a:r>
          </a:p>
        </p:txBody>
      </p:sp>
      <p:sp>
        <p:nvSpPr>
          <p:cNvPr id="26" name="TextBox 25">
            <a:extLst>
              <a:ext uri="{FF2B5EF4-FFF2-40B4-BE49-F238E27FC236}">
                <a16:creationId xmlns:a16="http://schemas.microsoft.com/office/drawing/2014/main" id="{4550853A-5D07-374F-A8F6-2605F33A3051}"/>
              </a:ext>
            </a:extLst>
          </p:cNvPr>
          <p:cNvSpPr txBox="1"/>
          <p:nvPr/>
        </p:nvSpPr>
        <p:spPr>
          <a:xfrm>
            <a:off x="1017131" y="3357048"/>
            <a:ext cx="4370930" cy="276999"/>
          </a:xfrm>
          <a:prstGeom prst="rect">
            <a:avLst/>
          </a:prstGeom>
          <a:noFill/>
        </p:spPr>
        <p:txBody>
          <a:bodyPr wrap="square" rtlCol="0">
            <a:spAutoFit/>
          </a:bodyPr>
          <a:lstStyle/>
          <a:p>
            <a:pPr algn="ctr"/>
            <a:r>
              <a:rPr lang="en-US" sz="1200" dirty="0">
                <a:solidFill>
                  <a:schemeClr val="tx1">
                    <a:lumMod val="65000"/>
                    <a:lumOff val="35000"/>
                  </a:schemeClr>
                </a:solidFill>
                <a:latin typeface="Nunito" pitchFamily="2" charset="77"/>
              </a:rPr>
              <a:t>Google </a:t>
            </a:r>
            <a:r>
              <a:rPr lang="en-US" sz="1200" i="1" dirty="0">
                <a:solidFill>
                  <a:schemeClr val="tx1">
                    <a:lumMod val="65000"/>
                    <a:lumOff val="35000"/>
                  </a:schemeClr>
                </a:solidFill>
                <a:latin typeface="Nunito" pitchFamily="2" charset="77"/>
              </a:rPr>
              <a:t>stock</a:t>
            </a:r>
            <a:r>
              <a:rPr lang="en-US" sz="1200" dirty="0">
                <a:solidFill>
                  <a:schemeClr val="tx1">
                    <a:lumMod val="65000"/>
                    <a:lumOff val="35000"/>
                  </a:schemeClr>
                </a:solidFill>
                <a:latin typeface="Nunito" pitchFamily="2" charset="77"/>
              </a:rPr>
              <a:t> data</a:t>
            </a:r>
          </a:p>
        </p:txBody>
      </p:sp>
      <p:sp>
        <p:nvSpPr>
          <p:cNvPr id="27" name="TextBox 26">
            <a:extLst>
              <a:ext uri="{FF2B5EF4-FFF2-40B4-BE49-F238E27FC236}">
                <a16:creationId xmlns:a16="http://schemas.microsoft.com/office/drawing/2014/main" id="{C4EE0728-F6A3-E64D-A2B6-9BF32F132B37}"/>
              </a:ext>
            </a:extLst>
          </p:cNvPr>
          <p:cNvSpPr txBox="1"/>
          <p:nvPr/>
        </p:nvSpPr>
        <p:spPr>
          <a:xfrm>
            <a:off x="6615859" y="3368308"/>
            <a:ext cx="4370930"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Nunito" pitchFamily="2" charset="77"/>
              </a:rPr>
              <a:t>Climate</a:t>
            </a:r>
            <a:r>
              <a:rPr lang="en-US" sz="1200" dirty="0">
                <a:solidFill>
                  <a:schemeClr val="tx1">
                    <a:lumMod val="65000"/>
                    <a:lumOff val="35000"/>
                  </a:schemeClr>
                </a:solidFill>
                <a:latin typeface="Nunito" pitchFamily="2" charset="77"/>
              </a:rPr>
              <a:t> data</a:t>
            </a:r>
          </a:p>
        </p:txBody>
      </p:sp>
      <p:sp>
        <p:nvSpPr>
          <p:cNvPr id="33" name="Rectangle 32">
            <a:extLst>
              <a:ext uri="{FF2B5EF4-FFF2-40B4-BE49-F238E27FC236}">
                <a16:creationId xmlns:a16="http://schemas.microsoft.com/office/drawing/2014/main" id="{8191376C-4498-0049-932D-566185DE7210}"/>
              </a:ext>
            </a:extLst>
          </p:cNvPr>
          <p:cNvSpPr/>
          <p:nvPr/>
        </p:nvSpPr>
        <p:spPr>
          <a:xfrm>
            <a:off x="5680612" y="3039007"/>
            <a:ext cx="254780" cy="156527"/>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antenna, object&#10;&#10;Description automatically generated">
            <a:extLst>
              <a:ext uri="{FF2B5EF4-FFF2-40B4-BE49-F238E27FC236}">
                <a16:creationId xmlns:a16="http://schemas.microsoft.com/office/drawing/2014/main" id="{796A4E09-0C54-CE4A-8DA9-6229CA7A3681}"/>
              </a:ext>
            </a:extLst>
          </p:cNvPr>
          <p:cNvPicPr>
            <a:picLocks noChangeAspect="1"/>
          </p:cNvPicPr>
          <p:nvPr/>
        </p:nvPicPr>
        <p:blipFill>
          <a:blip r:embed="rId5"/>
          <a:stretch>
            <a:fillRect/>
          </a:stretch>
        </p:blipFill>
        <p:spPr>
          <a:xfrm>
            <a:off x="6483068" y="968655"/>
            <a:ext cx="4828604" cy="2397419"/>
          </a:xfrm>
          <a:prstGeom prst="rect">
            <a:avLst/>
          </a:prstGeom>
        </p:spPr>
      </p:pic>
      <p:pic>
        <p:nvPicPr>
          <p:cNvPr id="9" name="Picture 8" descr="A close up of a map&#10;&#10;Description automatically generated">
            <a:extLst>
              <a:ext uri="{FF2B5EF4-FFF2-40B4-BE49-F238E27FC236}">
                <a16:creationId xmlns:a16="http://schemas.microsoft.com/office/drawing/2014/main" id="{55273174-CE52-9649-9D10-201B642F4EFD}"/>
              </a:ext>
            </a:extLst>
          </p:cNvPr>
          <p:cNvPicPr>
            <a:picLocks noChangeAspect="1"/>
          </p:cNvPicPr>
          <p:nvPr/>
        </p:nvPicPr>
        <p:blipFill>
          <a:blip r:embed="rId6"/>
          <a:stretch>
            <a:fillRect/>
          </a:stretch>
        </p:blipFill>
        <p:spPr>
          <a:xfrm>
            <a:off x="797100" y="968655"/>
            <a:ext cx="4911833" cy="2397666"/>
          </a:xfrm>
          <a:prstGeom prst="rect">
            <a:avLst/>
          </a:prstGeom>
        </p:spPr>
      </p:pic>
      <p:sp>
        <p:nvSpPr>
          <p:cNvPr id="49" name="Rectangle 48">
            <a:extLst>
              <a:ext uri="{FF2B5EF4-FFF2-40B4-BE49-F238E27FC236}">
                <a16:creationId xmlns:a16="http://schemas.microsoft.com/office/drawing/2014/main" id="{B6FCA065-C34D-3B42-99B8-375F4AAAF41A}"/>
              </a:ext>
            </a:extLst>
          </p:cNvPr>
          <p:cNvSpPr/>
          <p:nvPr/>
        </p:nvSpPr>
        <p:spPr>
          <a:xfrm>
            <a:off x="5639012" y="2916227"/>
            <a:ext cx="471189" cy="276999"/>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7691250-86B0-8D4B-8D80-DFFD442F3527}"/>
              </a:ext>
            </a:extLst>
          </p:cNvPr>
          <p:cNvSpPr/>
          <p:nvPr/>
        </p:nvSpPr>
        <p:spPr>
          <a:xfrm>
            <a:off x="5041811" y="2688891"/>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EC27E5D-4A33-5F43-B93A-CA7AFA91BD40}"/>
              </a:ext>
            </a:extLst>
          </p:cNvPr>
          <p:cNvSpPr txBox="1"/>
          <p:nvPr/>
        </p:nvSpPr>
        <p:spPr>
          <a:xfrm>
            <a:off x="5258334" y="2919713"/>
            <a:ext cx="1143170" cy="261610"/>
          </a:xfrm>
          <a:prstGeom prst="rect">
            <a:avLst/>
          </a:prstGeom>
          <a:noFill/>
        </p:spPr>
        <p:txBody>
          <a:bodyPr wrap="square" rtlCol="0">
            <a:spAutoFit/>
          </a:bodyPr>
          <a:lstStyle/>
          <a:p>
            <a:r>
              <a:rPr lang="en-US" sz="1100" dirty="0">
                <a:latin typeface="Nunito" pitchFamily="2" charset="77"/>
              </a:rPr>
              <a:t>TopoLines</a:t>
            </a:r>
          </a:p>
        </p:txBody>
      </p:sp>
      <p:sp>
        <p:nvSpPr>
          <p:cNvPr id="53" name="Rectangle 52">
            <a:extLst>
              <a:ext uri="{FF2B5EF4-FFF2-40B4-BE49-F238E27FC236}">
                <a16:creationId xmlns:a16="http://schemas.microsoft.com/office/drawing/2014/main" id="{EE0AC796-5CE5-2C48-B144-9E29250CD279}"/>
              </a:ext>
            </a:extLst>
          </p:cNvPr>
          <p:cNvSpPr/>
          <p:nvPr/>
        </p:nvSpPr>
        <p:spPr>
          <a:xfrm>
            <a:off x="5139033" y="2747585"/>
            <a:ext cx="160901" cy="16459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07BE0D5C-B3A8-F449-AB61-121E50E18074}"/>
              </a:ext>
            </a:extLst>
          </p:cNvPr>
          <p:cNvSpPr txBox="1"/>
          <p:nvPr/>
        </p:nvSpPr>
        <p:spPr>
          <a:xfrm>
            <a:off x="5258334" y="2697362"/>
            <a:ext cx="1235768" cy="261610"/>
          </a:xfrm>
          <a:prstGeom prst="rect">
            <a:avLst/>
          </a:prstGeom>
          <a:noFill/>
        </p:spPr>
        <p:txBody>
          <a:bodyPr wrap="square" rtlCol="0">
            <a:spAutoFit/>
          </a:bodyPr>
          <a:lstStyle/>
          <a:p>
            <a:r>
              <a:rPr lang="en-US" sz="1100" dirty="0">
                <a:latin typeface="Nunito" pitchFamily="2" charset="77"/>
              </a:rPr>
              <a:t>Original Line</a:t>
            </a:r>
          </a:p>
        </p:txBody>
      </p:sp>
      <p:sp>
        <p:nvSpPr>
          <p:cNvPr id="61" name="Rectangle 60">
            <a:extLst>
              <a:ext uri="{FF2B5EF4-FFF2-40B4-BE49-F238E27FC236}">
                <a16:creationId xmlns:a16="http://schemas.microsoft.com/office/drawing/2014/main" id="{BD06A0AC-31F2-B144-8F66-938EEC856792}"/>
              </a:ext>
            </a:extLst>
          </p:cNvPr>
          <p:cNvSpPr/>
          <p:nvPr/>
        </p:nvSpPr>
        <p:spPr>
          <a:xfrm>
            <a:off x="5139033" y="2978905"/>
            <a:ext cx="160901" cy="1645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3A0E4CC-5406-4246-8A0E-F28FC005C15B}"/>
              </a:ext>
            </a:extLst>
          </p:cNvPr>
          <p:cNvSpPr/>
          <p:nvPr/>
        </p:nvSpPr>
        <p:spPr>
          <a:xfrm>
            <a:off x="5684624" y="5730315"/>
            <a:ext cx="254780" cy="156527"/>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3027E2B-8AEF-D848-B59A-15C7C7E5272E}"/>
              </a:ext>
            </a:extLst>
          </p:cNvPr>
          <p:cNvSpPr/>
          <p:nvPr/>
        </p:nvSpPr>
        <p:spPr>
          <a:xfrm>
            <a:off x="5643024" y="5607535"/>
            <a:ext cx="471189" cy="276999"/>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A97919B-6958-7D4A-81DD-058A66A88EF2}"/>
              </a:ext>
            </a:extLst>
          </p:cNvPr>
          <p:cNvSpPr/>
          <p:nvPr/>
        </p:nvSpPr>
        <p:spPr>
          <a:xfrm>
            <a:off x="5045823" y="5380199"/>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3C2769B-B780-3546-8D51-045FD12A9080}"/>
              </a:ext>
            </a:extLst>
          </p:cNvPr>
          <p:cNvSpPr txBox="1"/>
          <p:nvPr/>
        </p:nvSpPr>
        <p:spPr>
          <a:xfrm>
            <a:off x="5262346" y="5611021"/>
            <a:ext cx="1143170" cy="261610"/>
          </a:xfrm>
          <a:prstGeom prst="rect">
            <a:avLst/>
          </a:prstGeom>
          <a:noFill/>
        </p:spPr>
        <p:txBody>
          <a:bodyPr wrap="square" rtlCol="0">
            <a:spAutoFit/>
          </a:bodyPr>
          <a:lstStyle/>
          <a:p>
            <a:r>
              <a:rPr lang="en-US" sz="1100" dirty="0">
                <a:latin typeface="Nunito" pitchFamily="2" charset="77"/>
              </a:rPr>
              <a:t>TopoLines</a:t>
            </a:r>
          </a:p>
        </p:txBody>
      </p:sp>
      <p:sp>
        <p:nvSpPr>
          <p:cNvPr id="66" name="Rectangle 65">
            <a:extLst>
              <a:ext uri="{FF2B5EF4-FFF2-40B4-BE49-F238E27FC236}">
                <a16:creationId xmlns:a16="http://schemas.microsoft.com/office/drawing/2014/main" id="{3A179FD2-93A9-B04E-9CFE-F2D8107B5A99}"/>
              </a:ext>
            </a:extLst>
          </p:cNvPr>
          <p:cNvSpPr/>
          <p:nvPr/>
        </p:nvSpPr>
        <p:spPr>
          <a:xfrm>
            <a:off x="5143045" y="5438893"/>
            <a:ext cx="160901" cy="16459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0604690-494B-1441-9F3F-4ABBCD08234A}"/>
              </a:ext>
            </a:extLst>
          </p:cNvPr>
          <p:cNvSpPr txBox="1"/>
          <p:nvPr/>
        </p:nvSpPr>
        <p:spPr>
          <a:xfrm>
            <a:off x="5262346" y="5388670"/>
            <a:ext cx="1235768" cy="261610"/>
          </a:xfrm>
          <a:prstGeom prst="rect">
            <a:avLst/>
          </a:prstGeom>
          <a:noFill/>
        </p:spPr>
        <p:txBody>
          <a:bodyPr wrap="square" rtlCol="0">
            <a:spAutoFit/>
          </a:bodyPr>
          <a:lstStyle/>
          <a:p>
            <a:r>
              <a:rPr lang="en-US" sz="1100" dirty="0">
                <a:latin typeface="Nunito" pitchFamily="2" charset="77"/>
              </a:rPr>
              <a:t>Original Line</a:t>
            </a:r>
          </a:p>
        </p:txBody>
      </p:sp>
      <p:sp>
        <p:nvSpPr>
          <p:cNvPr id="68" name="Rectangle 67">
            <a:extLst>
              <a:ext uri="{FF2B5EF4-FFF2-40B4-BE49-F238E27FC236}">
                <a16:creationId xmlns:a16="http://schemas.microsoft.com/office/drawing/2014/main" id="{8BE32EF6-6AE9-6F47-9CDF-884C48068E26}"/>
              </a:ext>
            </a:extLst>
          </p:cNvPr>
          <p:cNvSpPr/>
          <p:nvPr/>
        </p:nvSpPr>
        <p:spPr>
          <a:xfrm>
            <a:off x="5143045" y="5670213"/>
            <a:ext cx="160901" cy="164592"/>
          </a:xfrm>
          <a:prstGeom prst="rect">
            <a:avLst/>
          </a:prstGeom>
          <a:solidFill>
            <a:srgbClr val="FF9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28494C9-5018-BD41-B9E0-1F6562C6A2C6}"/>
              </a:ext>
            </a:extLst>
          </p:cNvPr>
          <p:cNvSpPr/>
          <p:nvPr/>
        </p:nvSpPr>
        <p:spPr>
          <a:xfrm>
            <a:off x="11376138" y="3027496"/>
            <a:ext cx="254780" cy="156527"/>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A90D96E-5362-3845-9DF7-00646598BDFA}"/>
              </a:ext>
            </a:extLst>
          </p:cNvPr>
          <p:cNvSpPr/>
          <p:nvPr/>
        </p:nvSpPr>
        <p:spPr>
          <a:xfrm>
            <a:off x="11334538" y="2904716"/>
            <a:ext cx="471189" cy="276999"/>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3A95B28-5DE1-6548-A35D-01137C51D177}"/>
              </a:ext>
            </a:extLst>
          </p:cNvPr>
          <p:cNvSpPr/>
          <p:nvPr/>
        </p:nvSpPr>
        <p:spPr>
          <a:xfrm>
            <a:off x="10737337" y="2677380"/>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1AC8572A-2B9F-3745-9D91-E7B86EB73191}"/>
              </a:ext>
            </a:extLst>
          </p:cNvPr>
          <p:cNvSpPr txBox="1"/>
          <p:nvPr/>
        </p:nvSpPr>
        <p:spPr>
          <a:xfrm>
            <a:off x="10953860" y="2908202"/>
            <a:ext cx="1143170" cy="261610"/>
          </a:xfrm>
          <a:prstGeom prst="rect">
            <a:avLst/>
          </a:prstGeom>
          <a:noFill/>
        </p:spPr>
        <p:txBody>
          <a:bodyPr wrap="square" rtlCol="0">
            <a:spAutoFit/>
          </a:bodyPr>
          <a:lstStyle/>
          <a:p>
            <a:r>
              <a:rPr lang="en-US" sz="1100" dirty="0">
                <a:latin typeface="Nunito" pitchFamily="2" charset="77"/>
              </a:rPr>
              <a:t>TopoLines</a:t>
            </a:r>
          </a:p>
        </p:txBody>
      </p:sp>
      <p:sp>
        <p:nvSpPr>
          <p:cNvPr id="73" name="Rectangle 72">
            <a:extLst>
              <a:ext uri="{FF2B5EF4-FFF2-40B4-BE49-F238E27FC236}">
                <a16:creationId xmlns:a16="http://schemas.microsoft.com/office/drawing/2014/main" id="{9170C67F-29BD-E446-97D9-9A5D75F8FA43}"/>
              </a:ext>
            </a:extLst>
          </p:cNvPr>
          <p:cNvSpPr/>
          <p:nvPr/>
        </p:nvSpPr>
        <p:spPr>
          <a:xfrm>
            <a:off x="10834559" y="2736074"/>
            <a:ext cx="160901" cy="16459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DE00E34-B3C1-F34F-BFAE-D5E3D59ED7FB}"/>
              </a:ext>
            </a:extLst>
          </p:cNvPr>
          <p:cNvSpPr txBox="1"/>
          <p:nvPr/>
        </p:nvSpPr>
        <p:spPr>
          <a:xfrm>
            <a:off x="10953860" y="2699718"/>
            <a:ext cx="1235768" cy="261610"/>
          </a:xfrm>
          <a:prstGeom prst="rect">
            <a:avLst/>
          </a:prstGeom>
          <a:noFill/>
        </p:spPr>
        <p:txBody>
          <a:bodyPr wrap="square" rtlCol="0">
            <a:spAutoFit/>
          </a:bodyPr>
          <a:lstStyle/>
          <a:p>
            <a:r>
              <a:rPr lang="en-US" sz="1100" dirty="0">
                <a:latin typeface="Nunito" pitchFamily="2" charset="77"/>
              </a:rPr>
              <a:t>Original Line</a:t>
            </a:r>
          </a:p>
        </p:txBody>
      </p:sp>
      <p:sp>
        <p:nvSpPr>
          <p:cNvPr id="75" name="Rectangle 74">
            <a:extLst>
              <a:ext uri="{FF2B5EF4-FFF2-40B4-BE49-F238E27FC236}">
                <a16:creationId xmlns:a16="http://schemas.microsoft.com/office/drawing/2014/main" id="{46E7CF17-5B2D-6D49-93E4-C1067311BA62}"/>
              </a:ext>
            </a:extLst>
          </p:cNvPr>
          <p:cNvSpPr/>
          <p:nvPr/>
        </p:nvSpPr>
        <p:spPr>
          <a:xfrm>
            <a:off x="10834559" y="2967394"/>
            <a:ext cx="160901" cy="164592"/>
          </a:xfrm>
          <a:prstGeom prst="rect">
            <a:avLst/>
          </a:prstGeom>
          <a:solidFill>
            <a:srgbClr val="9AD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C5664B6-7EB3-314F-93A6-785297F5E42C}"/>
              </a:ext>
            </a:extLst>
          </p:cNvPr>
          <p:cNvSpPr/>
          <p:nvPr/>
        </p:nvSpPr>
        <p:spPr>
          <a:xfrm>
            <a:off x="11376138" y="5734259"/>
            <a:ext cx="254780" cy="156527"/>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C24AEAF-07CA-384A-B53D-6CB459F6B197}"/>
              </a:ext>
            </a:extLst>
          </p:cNvPr>
          <p:cNvSpPr/>
          <p:nvPr/>
        </p:nvSpPr>
        <p:spPr>
          <a:xfrm>
            <a:off x="11334538" y="5611479"/>
            <a:ext cx="471189" cy="276999"/>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ECDA0F1-FF25-AF49-AEDE-CB2AF1375086}"/>
              </a:ext>
            </a:extLst>
          </p:cNvPr>
          <p:cNvSpPr/>
          <p:nvPr/>
        </p:nvSpPr>
        <p:spPr>
          <a:xfrm>
            <a:off x="10737337" y="5384143"/>
            <a:ext cx="647700" cy="50958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24BBD216-8704-3B48-B41E-07966093DB93}"/>
              </a:ext>
            </a:extLst>
          </p:cNvPr>
          <p:cNvSpPr txBox="1"/>
          <p:nvPr/>
        </p:nvSpPr>
        <p:spPr>
          <a:xfrm>
            <a:off x="10953860" y="5614965"/>
            <a:ext cx="1143170" cy="261610"/>
          </a:xfrm>
          <a:prstGeom prst="rect">
            <a:avLst/>
          </a:prstGeom>
          <a:noFill/>
        </p:spPr>
        <p:txBody>
          <a:bodyPr wrap="square" rtlCol="0">
            <a:spAutoFit/>
          </a:bodyPr>
          <a:lstStyle/>
          <a:p>
            <a:r>
              <a:rPr lang="en-US" sz="1100" dirty="0">
                <a:latin typeface="Nunito" pitchFamily="2" charset="77"/>
              </a:rPr>
              <a:t>TopoLines</a:t>
            </a:r>
          </a:p>
        </p:txBody>
      </p:sp>
      <p:sp>
        <p:nvSpPr>
          <p:cNvPr id="80" name="Rectangle 79">
            <a:extLst>
              <a:ext uri="{FF2B5EF4-FFF2-40B4-BE49-F238E27FC236}">
                <a16:creationId xmlns:a16="http://schemas.microsoft.com/office/drawing/2014/main" id="{4048C645-90BB-3345-8FF1-0927FE10CFAD}"/>
              </a:ext>
            </a:extLst>
          </p:cNvPr>
          <p:cNvSpPr/>
          <p:nvPr/>
        </p:nvSpPr>
        <p:spPr>
          <a:xfrm>
            <a:off x="10834559" y="5442837"/>
            <a:ext cx="160901" cy="16459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1C7F057C-8631-9042-A23D-582A4E00949E}"/>
              </a:ext>
            </a:extLst>
          </p:cNvPr>
          <p:cNvSpPr txBox="1"/>
          <p:nvPr/>
        </p:nvSpPr>
        <p:spPr>
          <a:xfrm>
            <a:off x="10953860" y="5406481"/>
            <a:ext cx="1235768" cy="261610"/>
          </a:xfrm>
          <a:prstGeom prst="rect">
            <a:avLst/>
          </a:prstGeom>
          <a:noFill/>
        </p:spPr>
        <p:txBody>
          <a:bodyPr wrap="square" rtlCol="0">
            <a:spAutoFit/>
          </a:bodyPr>
          <a:lstStyle/>
          <a:p>
            <a:r>
              <a:rPr lang="en-US" sz="1100" dirty="0">
                <a:latin typeface="Nunito" pitchFamily="2" charset="77"/>
              </a:rPr>
              <a:t>Original Line</a:t>
            </a:r>
          </a:p>
        </p:txBody>
      </p:sp>
      <p:sp>
        <p:nvSpPr>
          <p:cNvPr id="82" name="Rectangle 81">
            <a:extLst>
              <a:ext uri="{FF2B5EF4-FFF2-40B4-BE49-F238E27FC236}">
                <a16:creationId xmlns:a16="http://schemas.microsoft.com/office/drawing/2014/main" id="{BE51CB26-04BD-6646-B61C-0B24A79B3374}"/>
              </a:ext>
            </a:extLst>
          </p:cNvPr>
          <p:cNvSpPr/>
          <p:nvPr/>
        </p:nvSpPr>
        <p:spPr>
          <a:xfrm>
            <a:off x="10834559" y="5674157"/>
            <a:ext cx="160901" cy="164592"/>
          </a:xfrm>
          <a:prstGeom prst="rect">
            <a:avLst/>
          </a:prstGeom>
          <a:solidFill>
            <a:srgbClr val="D0B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E177D36-8C6A-DD4F-AE51-F4CE5BEC4DCC}"/>
              </a:ext>
            </a:extLst>
          </p:cNvPr>
          <p:cNvSpPr>
            <a:spLocks noGrp="1"/>
          </p:cNvSpPr>
          <p:nvPr>
            <p:ph sz="half" idx="1"/>
          </p:nvPr>
        </p:nvSpPr>
        <p:spPr/>
        <p:txBody>
          <a:bodyPr>
            <a:normAutofit fontScale="85000" lnSpcReduction="10000"/>
          </a:bodyPr>
          <a:lstStyle/>
          <a:p>
            <a:r>
              <a:rPr lang="en-US" dirty="0"/>
              <a:t>Topology-based Smoothing Retains Critical Points</a:t>
            </a:r>
          </a:p>
        </p:txBody>
      </p:sp>
      <p:sp>
        <p:nvSpPr>
          <p:cNvPr id="5" name="Content Placeholder 4">
            <a:extLst>
              <a:ext uri="{FF2B5EF4-FFF2-40B4-BE49-F238E27FC236}">
                <a16:creationId xmlns:a16="http://schemas.microsoft.com/office/drawing/2014/main" id="{29644423-88F6-3B44-B1A3-04B4F7D29CA4}"/>
              </a:ext>
            </a:extLst>
          </p:cNvPr>
          <p:cNvSpPr>
            <a:spLocks noGrp="1"/>
          </p:cNvSpPr>
          <p:nvPr>
            <p:ph sz="half" idx="10"/>
          </p:nvPr>
        </p:nvSpPr>
        <p:spPr/>
        <p:txBody>
          <a:bodyPr>
            <a:normAutofit lnSpcReduction="10000"/>
          </a:bodyPr>
          <a:lstStyle/>
          <a:p>
            <a:r>
              <a:rPr lang="en-US" dirty="0"/>
              <a:t>P. Rosen, A. Suh, C. Salgado, M. </a:t>
            </a:r>
            <a:r>
              <a:rPr lang="en-US" dirty="0" err="1"/>
              <a:t>Hajij</a:t>
            </a:r>
            <a:r>
              <a:rPr lang="en-US" dirty="0"/>
              <a:t>. “</a:t>
            </a:r>
            <a:r>
              <a:rPr lang="en-US" dirty="0" err="1"/>
              <a:t>TopoLines</a:t>
            </a:r>
            <a:r>
              <a:rPr lang="en-US" dirty="0"/>
              <a:t>: Topological Smoothing for Line Charts.” </a:t>
            </a:r>
            <a:r>
              <a:rPr lang="en-US" dirty="0" err="1"/>
              <a:t>EuroVis</a:t>
            </a:r>
            <a:r>
              <a:rPr lang="en-US" dirty="0"/>
              <a:t> Short Papers, 2020.</a:t>
            </a:r>
          </a:p>
        </p:txBody>
      </p:sp>
    </p:spTree>
    <p:extLst>
      <p:ext uri="{BB962C8B-B14F-4D97-AF65-F5344CB8AC3E}">
        <p14:creationId xmlns:p14="http://schemas.microsoft.com/office/powerpoint/2010/main" val="1984823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884AE1-B397-2249-9DFF-8F64D8982CE6}"/>
              </a:ext>
            </a:extLst>
          </p:cNvPr>
          <p:cNvSpPr>
            <a:spLocks noGrp="1"/>
          </p:cNvSpPr>
          <p:nvPr>
            <p:ph sz="half" idx="1"/>
          </p:nvPr>
        </p:nvSpPr>
        <p:spPr/>
        <p:txBody>
          <a:bodyPr/>
          <a:lstStyle/>
          <a:p>
            <a:r>
              <a:rPr lang="en-US" dirty="0"/>
              <a:t>Low-Level Task Taxonomy for Line Charts</a:t>
            </a:r>
          </a:p>
        </p:txBody>
      </p:sp>
      <p:sp>
        <p:nvSpPr>
          <p:cNvPr id="7" name="Content Placeholder 6">
            <a:extLst>
              <a:ext uri="{FF2B5EF4-FFF2-40B4-BE49-F238E27FC236}">
                <a16:creationId xmlns:a16="http://schemas.microsoft.com/office/drawing/2014/main" id="{3A89C261-0DA0-304B-8718-154D1D720D90}"/>
              </a:ext>
            </a:extLst>
          </p:cNvPr>
          <p:cNvSpPr>
            <a:spLocks noGrp="1"/>
          </p:cNvSpPr>
          <p:nvPr>
            <p:ph sz="half" idx="10"/>
          </p:nvPr>
        </p:nvSpPr>
        <p:spPr/>
        <p:txBody>
          <a:bodyPr>
            <a:normAutofit fontScale="77500" lnSpcReduction="20000"/>
          </a:bodyPr>
          <a:lstStyle/>
          <a:p>
            <a:r>
              <a:rPr lang="en-US" dirty="0"/>
              <a:t>P. Rosen, G. J. </a:t>
            </a:r>
            <a:r>
              <a:rPr lang="en-US" dirty="0" err="1"/>
              <a:t>Quadri</a:t>
            </a:r>
            <a:r>
              <a:rPr lang="en-US" dirty="0"/>
              <a:t>. “</a:t>
            </a:r>
            <a:r>
              <a:rPr lang="en-US" dirty="0" err="1"/>
              <a:t>LineSmooth</a:t>
            </a:r>
            <a:r>
              <a:rPr lang="en-US" dirty="0"/>
              <a:t>: An Analytical Framework for Evaluating the Effectiveness of Smoothing Techniques on Line Charts.” IEEE Transactions on Visualization and computer Graphics (IEEE VAST), 2021</a:t>
            </a:r>
          </a:p>
        </p:txBody>
      </p:sp>
      <p:pic>
        <p:nvPicPr>
          <p:cNvPr id="15" name="Picture 14">
            <a:extLst>
              <a:ext uri="{FF2B5EF4-FFF2-40B4-BE49-F238E27FC236}">
                <a16:creationId xmlns:a16="http://schemas.microsoft.com/office/drawing/2014/main" id="{CA5F8A4A-8B1F-FF47-8A15-62B82E6939AD}"/>
              </a:ext>
            </a:extLst>
          </p:cNvPr>
          <p:cNvPicPr>
            <a:picLocks/>
          </p:cNvPicPr>
          <p:nvPr/>
        </p:nvPicPr>
        <p:blipFill>
          <a:blip r:embed="rId2"/>
          <a:stretch>
            <a:fillRect/>
          </a:stretch>
        </p:blipFill>
        <p:spPr>
          <a:xfrm>
            <a:off x="4754396" y="1364247"/>
            <a:ext cx="2590800" cy="1104900"/>
          </a:xfrm>
          <a:prstGeom prst="rect">
            <a:avLst/>
          </a:prstGeom>
        </p:spPr>
      </p:pic>
      <p:pic>
        <p:nvPicPr>
          <p:cNvPr id="16" name="Picture 15">
            <a:extLst>
              <a:ext uri="{FF2B5EF4-FFF2-40B4-BE49-F238E27FC236}">
                <a16:creationId xmlns:a16="http://schemas.microsoft.com/office/drawing/2014/main" id="{5999104D-5C28-344F-A608-6448CF68964B}"/>
              </a:ext>
            </a:extLst>
          </p:cNvPr>
          <p:cNvPicPr>
            <a:picLocks/>
          </p:cNvPicPr>
          <p:nvPr/>
        </p:nvPicPr>
        <p:blipFill>
          <a:blip r:embed="rId3"/>
          <a:stretch>
            <a:fillRect/>
          </a:stretch>
        </p:blipFill>
        <p:spPr>
          <a:xfrm>
            <a:off x="1232468" y="1364248"/>
            <a:ext cx="2590800" cy="1104900"/>
          </a:xfrm>
          <a:prstGeom prst="rect">
            <a:avLst/>
          </a:prstGeom>
        </p:spPr>
      </p:pic>
      <p:pic>
        <p:nvPicPr>
          <p:cNvPr id="17" name="Picture 16">
            <a:extLst>
              <a:ext uri="{FF2B5EF4-FFF2-40B4-BE49-F238E27FC236}">
                <a16:creationId xmlns:a16="http://schemas.microsoft.com/office/drawing/2014/main" id="{79B2AA19-F005-D345-B8FA-901B65B8464F}"/>
              </a:ext>
            </a:extLst>
          </p:cNvPr>
          <p:cNvPicPr>
            <a:picLocks/>
          </p:cNvPicPr>
          <p:nvPr/>
        </p:nvPicPr>
        <p:blipFill>
          <a:blip r:embed="rId4"/>
          <a:stretch>
            <a:fillRect/>
          </a:stretch>
        </p:blipFill>
        <p:spPr>
          <a:xfrm>
            <a:off x="8276325" y="1364248"/>
            <a:ext cx="2590800" cy="1104900"/>
          </a:xfrm>
          <a:prstGeom prst="rect">
            <a:avLst/>
          </a:prstGeom>
        </p:spPr>
      </p:pic>
      <p:pic>
        <p:nvPicPr>
          <p:cNvPr id="18" name="Picture 17">
            <a:extLst>
              <a:ext uri="{FF2B5EF4-FFF2-40B4-BE49-F238E27FC236}">
                <a16:creationId xmlns:a16="http://schemas.microsoft.com/office/drawing/2014/main" id="{A3879E66-436A-1048-803F-2E99C8E9396E}"/>
              </a:ext>
            </a:extLst>
          </p:cNvPr>
          <p:cNvPicPr>
            <a:picLocks/>
          </p:cNvPicPr>
          <p:nvPr/>
        </p:nvPicPr>
        <p:blipFill>
          <a:blip r:embed="rId5"/>
          <a:stretch>
            <a:fillRect/>
          </a:stretch>
        </p:blipFill>
        <p:spPr>
          <a:xfrm>
            <a:off x="1232468" y="3015248"/>
            <a:ext cx="2590800" cy="1104900"/>
          </a:xfrm>
          <a:prstGeom prst="rect">
            <a:avLst/>
          </a:prstGeom>
        </p:spPr>
      </p:pic>
      <p:pic>
        <p:nvPicPr>
          <p:cNvPr id="19" name="Picture 18">
            <a:extLst>
              <a:ext uri="{FF2B5EF4-FFF2-40B4-BE49-F238E27FC236}">
                <a16:creationId xmlns:a16="http://schemas.microsoft.com/office/drawing/2014/main" id="{7644FF9C-C83B-524D-8B75-CD6A30A4D7EE}"/>
              </a:ext>
            </a:extLst>
          </p:cNvPr>
          <p:cNvPicPr>
            <a:picLocks/>
          </p:cNvPicPr>
          <p:nvPr/>
        </p:nvPicPr>
        <p:blipFill>
          <a:blip r:embed="rId6"/>
          <a:stretch>
            <a:fillRect/>
          </a:stretch>
        </p:blipFill>
        <p:spPr>
          <a:xfrm>
            <a:off x="4754396" y="3015248"/>
            <a:ext cx="2590800" cy="1104900"/>
          </a:xfrm>
          <a:prstGeom prst="rect">
            <a:avLst/>
          </a:prstGeom>
        </p:spPr>
      </p:pic>
      <p:pic>
        <p:nvPicPr>
          <p:cNvPr id="20" name="Picture 19">
            <a:extLst>
              <a:ext uri="{FF2B5EF4-FFF2-40B4-BE49-F238E27FC236}">
                <a16:creationId xmlns:a16="http://schemas.microsoft.com/office/drawing/2014/main" id="{270ED1CB-8162-FD46-BDB2-5CCC43087610}"/>
              </a:ext>
            </a:extLst>
          </p:cNvPr>
          <p:cNvPicPr>
            <a:picLocks/>
          </p:cNvPicPr>
          <p:nvPr/>
        </p:nvPicPr>
        <p:blipFill>
          <a:blip r:embed="rId7"/>
          <a:stretch>
            <a:fillRect/>
          </a:stretch>
        </p:blipFill>
        <p:spPr>
          <a:xfrm>
            <a:off x="8276325" y="3015248"/>
            <a:ext cx="2590800" cy="1104900"/>
          </a:xfrm>
          <a:prstGeom prst="rect">
            <a:avLst/>
          </a:prstGeom>
        </p:spPr>
      </p:pic>
      <p:pic>
        <p:nvPicPr>
          <p:cNvPr id="21" name="Picture 20">
            <a:extLst>
              <a:ext uri="{FF2B5EF4-FFF2-40B4-BE49-F238E27FC236}">
                <a16:creationId xmlns:a16="http://schemas.microsoft.com/office/drawing/2014/main" id="{106180A8-3028-6043-950C-5084E061DC98}"/>
              </a:ext>
            </a:extLst>
          </p:cNvPr>
          <p:cNvPicPr>
            <a:picLocks/>
          </p:cNvPicPr>
          <p:nvPr/>
        </p:nvPicPr>
        <p:blipFill>
          <a:blip r:embed="rId8"/>
          <a:stretch>
            <a:fillRect/>
          </a:stretch>
        </p:blipFill>
        <p:spPr>
          <a:xfrm>
            <a:off x="2993432" y="4602748"/>
            <a:ext cx="2590800" cy="1104900"/>
          </a:xfrm>
          <a:prstGeom prst="rect">
            <a:avLst/>
          </a:prstGeom>
        </p:spPr>
      </p:pic>
      <p:pic>
        <p:nvPicPr>
          <p:cNvPr id="22" name="Picture 21">
            <a:extLst>
              <a:ext uri="{FF2B5EF4-FFF2-40B4-BE49-F238E27FC236}">
                <a16:creationId xmlns:a16="http://schemas.microsoft.com/office/drawing/2014/main" id="{772983DE-DEAE-914C-A419-353A0F634668}"/>
              </a:ext>
            </a:extLst>
          </p:cNvPr>
          <p:cNvPicPr>
            <a:picLocks/>
          </p:cNvPicPr>
          <p:nvPr/>
        </p:nvPicPr>
        <p:blipFill>
          <a:blip r:embed="rId9"/>
          <a:stretch>
            <a:fillRect/>
          </a:stretch>
        </p:blipFill>
        <p:spPr>
          <a:xfrm>
            <a:off x="6515360" y="4602748"/>
            <a:ext cx="2590800" cy="1104900"/>
          </a:xfrm>
          <a:prstGeom prst="rect">
            <a:avLst/>
          </a:prstGeom>
        </p:spPr>
      </p:pic>
      <p:sp>
        <p:nvSpPr>
          <p:cNvPr id="23" name="Rectangle 22">
            <a:extLst>
              <a:ext uri="{FF2B5EF4-FFF2-40B4-BE49-F238E27FC236}">
                <a16:creationId xmlns:a16="http://schemas.microsoft.com/office/drawing/2014/main" id="{CF14DA4C-C55A-8247-9C6B-FCFF6EE7E591}"/>
              </a:ext>
            </a:extLst>
          </p:cNvPr>
          <p:cNvSpPr/>
          <p:nvPr/>
        </p:nvSpPr>
        <p:spPr>
          <a:xfrm>
            <a:off x="1232468" y="2469147"/>
            <a:ext cx="10261033" cy="3609321"/>
          </a:xfrm>
          <a:prstGeom prst="rect">
            <a:avLst/>
          </a:prstGeom>
        </p:spPr>
        <p:txBody>
          <a:bodyPr wrap="square">
            <a:spAutoFit/>
          </a:bodyPr>
          <a:lstStyle/>
          <a:p>
            <a:pPr>
              <a:lnSpc>
                <a:spcPct val="110000"/>
              </a:lnSpc>
              <a:tabLst>
                <a:tab pos="1284501" algn="ctr"/>
                <a:tab pos="4807287" algn="ctr"/>
                <a:tab pos="8283773" algn="ctr"/>
              </a:tabLst>
            </a:pPr>
            <a:r>
              <a:rPr lang="en-US" sz="2333" dirty="0">
                <a:latin typeface="Tahoma" panose="020B0604030504040204" pitchFamily="34" charset="0"/>
                <a:ea typeface="Tahoma" panose="020B0604030504040204" pitchFamily="34" charset="0"/>
                <a:cs typeface="Tahoma" panose="020B0604030504040204" pitchFamily="34" charset="0"/>
              </a:rPr>
              <a:t>	Retrieve Value	Determine Range	Compute Derived Value</a:t>
            </a:r>
          </a:p>
          <a:p>
            <a:pPr>
              <a:lnSpc>
                <a:spcPct val="110000"/>
              </a:lnSpc>
              <a:tabLst>
                <a:tab pos="1284501" algn="ctr"/>
                <a:tab pos="4807287" algn="ctr"/>
                <a:tab pos="8283773" algn="ctr"/>
              </a:tabLst>
            </a:pPr>
            <a:endParaRPr lang="en-US" sz="2333" dirty="0">
              <a:latin typeface="Tahoma" panose="020B0604030504040204" pitchFamily="34" charset="0"/>
              <a:ea typeface="Tahoma" panose="020B0604030504040204" pitchFamily="34" charset="0"/>
              <a:cs typeface="Tahoma" panose="020B0604030504040204" pitchFamily="34" charset="0"/>
            </a:endParaRPr>
          </a:p>
          <a:p>
            <a:pPr>
              <a:lnSpc>
                <a:spcPct val="110000"/>
              </a:lnSpc>
              <a:tabLst>
                <a:tab pos="1284501" algn="ctr"/>
                <a:tab pos="4807287" algn="ctr"/>
                <a:tab pos="8283773" algn="ctr"/>
              </a:tabLst>
            </a:pPr>
            <a:endParaRPr lang="en-US" sz="2333" dirty="0">
              <a:latin typeface="Tahoma" panose="020B0604030504040204" pitchFamily="34" charset="0"/>
              <a:ea typeface="Tahoma" panose="020B0604030504040204" pitchFamily="34" charset="0"/>
              <a:cs typeface="Tahoma" panose="020B0604030504040204" pitchFamily="34" charset="0"/>
            </a:endParaRPr>
          </a:p>
          <a:p>
            <a:pPr>
              <a:lnSpc>
                <a:spcPct val="110000"/>
              </a:lnSpc>
              <a:tabLst>
                <a:tab pos="1284501" algn="ctr"/>
                <a:tab pos="4807287" algn="ctr"/>
                <a:tab pos="8283773" algn="ctr"/>
              </a:tabLst>
            </a:pPr>
            <a:endParaRPr lang="en-US" sz="2333" dirty="0">
              <a:latin typeface="Tahoma" panose="020B0604030504040204" pitchFamily="34" charset="0"/>
              <a:ea typeface="Tahoma" panose="020B0604030504040204" pitchFamily="34" charset="0"/>
              <a:cs typeface="Tahoma" panose="020B0604030504040204" pitchFamily="34" charset="0"/>
            </a:endParaRPr>
          </a:p>
          <a:p>
            <a:pPr>
              <a:lnSpc>
                <a:spcPct val="110000"/>
              </a:lnSpc>
              <a:tabLst>
                <a:tab pos="1284501" algn="ctr"/>
                <a:tab pos="4807287" algn="ctr"/>
                <a:tab pos="8283773" algn="ctr"/>
              </a:tabLst>
            </a:pPr>
            <a:r>
              <a:rPr lang="en-US" sz="2333" dirty="0">
                <a:latin typeface="Tahoma" panose="020B0604030504040204" pitchFamily="34" charset="0"/>
                <a:ea typeface="Tahoma" panose="020B0604030504040204" pitchFamily="34" charset="0"/>
                <a:cs typeface="Tahoma" panose="020B0604030504040204" pitchFamily="34" charset="0"/>
              </a:rPr>
              <a:t>	Find Extrema	Find Anomalies	Characterize Distribution</a:t>
            </a:r>
          </a:p>
          <a:p>
            <a:pPr>
              <a:lnSpc>
                <a:spcPct val="110000"/>
              </a:lnSpc>
              <a:tabLst>
                <a:tab pos="1133695" algn="ctr"/>
                <a:tab pos="4278141" algn="ctr"/>
                <a:tab pos="7422589" algn="ctr"/>
              </a:tabLst>
            </a:pPr>
            <a:endParaRPr lang="en-US" sz="2333" dirty="0">
              <a:latin typeface="Tahoma" panose="020B0604030504040204" pitchFamily="34" charset="0"/>
              <a:ea typeface="Tahoma" panose="020B0604030504040204" pitchFamily="34" charset="0"/>
              <a:cs typeface="Tahoma" panose="020B0604030504040204" pitchFamily="34" charset="0"/>
            </a:endParaRPr>
          </a:p>
          <a:p>
            <a:pPr>
              <a:lnSpc>
                <a:spcPct val="110000"/>
              </a:lnSpc>
              <a:tabLst>
                <a:tab pos="1133695" algn="ctr"/>
                <a:tab pos="4278141" algn="ctr"/>
                <a:tab pos="7422589" algn="ctr"/>
              </a:tabLst>
            </a:pPr>
            <a:endParaRPr lang="en-US" sz="2333" dirty="0">
              <a:latin typeface="Tahoma" panose="020B0604030504040204" pitchFamily="34" charset="0"/>
              <a:ea typeface="Tahoma" panose="020B0604030504040204" pitchFamily="34" charset="0"/>
              <a:cs typeface="Tahoma" panose="020B0604030504040204" pitchFamily="34" charset="0"/>
            </a:endParaRPr>
          </a:p>
          <a:p>
            <a:pPr>
              <a:lnSpc>
                <a:spcPct val="110000"/>
              </a:lnSpc>
              <a:tabLst>
                <a:tab pos="1133695" algn="ctr"/>
                <a:tab pos="4278141" algn="ctr"/>
                <a:tab pos="7422589" algn="ctr"/>
              </a:tabLst>
            </a:pPr>
            <a:endParaRPr lang="en-US" sz="2333" dirty="0">
              <a:latin typeface="Tahoma" panose="020B0604030504040204" pitchFamily="34" charset="0"/>
              <a:ea typeface="Tahoma" panose="020B0604030504040204" pitchFamily="34" charset="0"/>
              <a:cs typeface="Tahoma" panose="020B0604030504040204" pitchFamily="34" charset="0"/>
            </a:endParaRPr>
          </a:p>
          <a:p>
            <a:pPr>
              <a:lnSpc>
                <a:spcPct val="110000"/>
              </a:lnSpc>
              <a:tabLst>
                <a:tab pos="3083596" algn="ctr"/>
                <a:tab pos="6425150" algn="ctr"/>
              </a:tabLst>
            </a:pPr>
            <a:r>
              <a:rPr lang="en-US" sz="2333" dirty="0">
                <a:latin typeface="Tahoma" panose="020B0604030504040204" pitchFamily="34" charset="0"/>
                <a:ea typeface="Tahoma" panose="020B0604030504040204" pitchFamily="34" charset="0"/>
                <a:cs typeface="Tahoma" panose="020B0604030504040204" pitchFamily="34" charset="0"/>
              </a:rPr>
              <a:t>	Sort	Cluster Trends/Points</a:t>
            </a:r>
          </a:p>
        </p:txBody>
      </p:sp>
    </p:spTree>
    <p:extLst>
      <p:ext uri="{BB962C8B-B14F-4D97-AF65-F5344CB8AC3E}">
        <p14:creationId xmlns:p14="http://schemas.microsoft.com/office/powerpoint/2010/main" val="2412486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A89C261-0DA0-304B-8718-154D1D720D90}"/>
              </a:ext>
            </a:extLst>
          </p:cNvPr>
          <p:cNvSpPr>
            <a:spLocks noGrp="1"/>
          </p:cNvSpPr>
          <p:nvPr>
            <p:ph sz="half" idx="10"/>
          </p:nvPr>
        </p:nvSpPr>
        <p:spPr/>
        <p:txBody>
          <a:bodyPr>
            <a:normAutofit fontScale="77500" lnSpcReduction="20000"/>
          </a:bodyPr>
          <a:lstStyle/>
          <a:p>
            <a:r>
              <a:rPr lang="en-US" dirty="0"/>
              <a:t>P. Rosen, G. J. </a:t>
            </a:r>
            <a:r>
              <a:rPr lang="en-US" dirty="0" err="1"/>
              <a:t>Quadri</a:t>
            </a:r>
            <a:r>
              <a:rPr lang="en-US" dirty="0"/>
              <a:t>. “</a:t>
            </a:r>
            <a:r>
              <a:rPr lang="en-US" dirty="0" err="1"/>
              <a:t>LineSmooth</a:t>
            </a:r>
            <a:r>
              <a:rPr lang="en-US" dirty="0"/>
              <a:t>: An Analytical Framework for Evaluating the Effectiveness of Smoothing Techniques on Line Charts.” IEEE Transactions on Visualization and computer Graphics (IEEE VAST), 2021</a:t>
            </a:r>
          </a:p>
        </p:txBody>
      </p:sp>
      <p:pic>
        <p:nvPicPr>
          <p:cNvPr id="76" name="Content Placeholder 5">
            <a:extLst>
              <a:ext uri="{FF2B5EF4-FFF2-40B4-BE49-F238E27FC236}">
                <a16:creationId xmlns:a16="http://schemas.microsoft.com/office/drawing/2014/main" id="{B7C4F661-5ADC-C345-9CF6-B4E34B742925}"/>
              </a:ext>
            </a:extLst>
          </p:cNvPr>
          <p:cNvPicPr>
            <a:picLocks noChangeAspect="1"/>
          </p:cNvPicPr>
          <p:nvPr/>
        </p:nvPicPr>
        <p:blipFill>
          <a:blip r:embed="rId2"/>
          <a:stretch>
            <a:fillRect/>
          </a:stretch>
        </p:blipFill>
        <p:spPr>
          <a:xfrm>
            <a:off x="2825750" y="1184943"/>
            <a:ext cx="2984500" cy="2528094"/>
          </a:xfrm>
          <a:prstGeom prst="rect">
            <a:avLst/>
          </a:prstGeom>
        </p:spPr>
      </p:pic>
      <p:pic>
        <p:nvPicPr>
          <p:cNvPr id="77" name="Picture 76">
            <a:extLst>
              <a:ext uri="{FF2B5EF4-FFF2-40B4-BE49-F238E27FC236}">
                <a16:creationId xmlns:a16="http://schemas.microsoft.com/office/drawing/2014/main" id="{109AF789-D983-D840-A258-6330A275F2FD}"/>
              </a:ext>
            </a:extLst>
          </p:cNvPr>
          <p:cNvPicPr>
            <a:picLocks noChangeAspect="1"/>
          </p:cNvPicPr>
          <p:nvPr/>
        </p:nvPicPr>
        <p:blipFill>
          <a:blip r:embed="rId3"/>
          <a:stretch>
            <a:fillRect/>
          </a:stretch>
        </p:blipFill>
        <p:spPr>
          <a:xfrm>
            <a:off x="9080500" y="656071"/>
            <a:ext cx="3048000" cy="2693814"/>
          </a:xfrm>
          <a:prstGeom prst="rect">
            <a:avLst/>
          </a:prstGeom>
        </p:spPr>
      </p:pic>
      <p:pic>
        <p:nvPicPr>
          <p:cNvPr id="78" name="Picture 77">
            <a:extLst>
              <a:ext uri="{FF2B5EF4-FFF2-40B4-BE49-F238E27FC236}">
                <a16:creationId xmlns:a16="http://schemas.microsoft.com/office/drawing/2014/main" id="{DDF94A7B-7FFE-464A-A045-4DAE1D2B78B2}"/>
              </a:ext>
            </a:extLst>
          </p:cNvPr>
          <p:cNvPicPr>
            <a:picLocks noChangeAspect="1"/>
          </p:cNvPicPr>
          <p:nvPr/>
        </p:nvPicPr>
        <p:blipFill>
          <a:blip r:embed="rId4"/>
          <a:stretch>
            <a:fillRect/>
          </a:stretch>
        </p:blipFill>
        <p:spPr>
          <a:xfrm>
            <a:off x="2794000" y="3700543"/>
            <a:ext cx="3048000" cy="2526632"/>
          </a:xfrm>
          <a:prstGeom prst="rect">
            <a:avLst/>
          </a:prstGeom>
        </p:spPr>
      </p:pic>
      <p:pic>
        <p:nvPicPr>
          <p:cNvPr id="79" name="Picture 78">
            <a:extLst>
              <a:ext uri="{FF2B5EF4-FFF2-40B4-BE49-F238E27FC236}">
                <a16:creationId xmlns:a16="http://schemas.microsoft.com/office/drawing/2014/main" id="{4C588D42-C0E6-4B4F-94FD-97A1AA680AA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080500" y="4345820"/>
            <a:ext cx="3048000" cy="2067681"/>
          </a:xfrm>
          <a:prstGeom prst="rect">
            <a:avLst/>
          </a:prstGeom>
        </p:spPr>
      </p:pic>
      <p:pic>
        <p:nvPicPr>
          <p:cNvPr id="80" name="Picture 79">
            <a:extLst>
              <a:ext uri="{FF2B5EF4-FFF2-40B4-BE49-F238E27FC236}">
                <a16:creationId xmlns:a16="http://schemas.microsoft.com/office/drawing/2014/main" id="{1A6DD83E-F18A-FF4D-BBE7-BCFAD121F94E}"/>
              </a:ext>
            </a:extLst>
          </p:cNvPr>
          <p:cNvPicPr>
            <a:picLocks noChangeAspect="1"/>
          </p:cNvPicPr>
          <p:nvPr/>
        </p:nvPicPr>
        <p:blipFill>
          <a:blip r:embed="rId6"/>
          <a:stretch>
            <a:fillRect/>
          </a:stretch>
        </p:blipFill>
        <p:spPr>
          <a:xfrm>
            <a:off x="9080500" y="3288271"/>
            <a:ext cx="3048000" cy="1064713"/>
          </a:xfrm>
          <a:prstGeom prst="rect">
            <a:avLst/>
          </a:prstGeom>
        </p:spPr>
      </p:pic>
      <p:pic>
        <p:nvPicPr>
          <p:cNvPr id="81" name="Picture 80">
            <a:extLst>
              <a:ext uri="{FF2B5EF4-FFF2-40B4-BE49-F238E27FC236}">
                <a16:creationId xmlns:a16="http://schemas.microsoft.com/office/drawing/2014/main" id="{CE438C42-5341-4B4F-9714-5D23A5E992C6}"/>
              </a:ext>
            </a:extLst>
          </p:cNvPr>
          <p:cNvPicPr>
            <a:picLocks noChangeAspect="1"/>
          </p:cNvPicPr>
          <p:nvPr/>
        </p:nvPicPr>
        <p:blipFill>
          <a:blip r:embed="rId7"/>
          <a:stretch>
            <a:fillRect/>
          </a:stretch>
        </p:blipFill>
        <p:spPr>
          <a:xfrm>
            <a:off x="148021" y="2561167"/>
            <a:ext cx="1786758" cy="762000"/>
          </a:xfrm>
          <a:prstGeom prst="rect">
            <a:avLst/>
          </a:prstGeom>
        </p:spPr>
      </p:pic>
      <p:pic>
        <p:nvPicPr>
          <p:cNvPr id="82" name="Picture 81">
            <a:extLst>
              <a:ext uri="{FF2B5EF4-FFF2-40B4-BE49-F238E27FC236}">
                <a16:creationId xmlns:a16="http://schemas.microsoft.com/office/drawing/2014/main" id="{27D06150-146B-D64B-8395-0A1F1509FDB8}"/>
              </a:ext>
            </a:extLst>
          </p:cNvPr>
          <p:cNvPicPr>
            <a:picLocks noChangeAspect="1"/>
          </p:cNvPicPr>
          <p:nvPr/>
        </p:nvPicPr>
        <p:blipFill>
          <a:blip r:embed="rId8"/>
          <a:stretch>
            <a:fillRect/>
          </a:stretch>
        </p:blipFill>
        <p:spPr>
          <a:xfrm>
            <a:off x="148021" y="1333500"/>
            <a:ext cx="1786758" cy="762000"/>
          </a:xfrm>
          <a:prstGeom prst="rect">
            <a:avLst/>
          </a:prstGeom>
        </p:spPr>
      </p:pic>
      <p:pic>
        <p:nvPicPr>
          <p:cNvPr id="83" name="Picture 82">
            <a:extLst>
              <a:ext uri="{FF2B5EF4-FFF2-40B4-BE49-F238E27FC236}">
                <a16:creationId xmlns:a16="http://schemas.microsoft.com/office/drawing/2014/main" id="{FE89F801-234E-AD42-A1C0-FE05509859BF}"/>
              </a:ext>
            </a:extLst>
          </p:cNvPr>
          <p:cNvPicPr>
            <a:picLocks noChangeAspect="1"/>
          </p:cNvPicPr>
          <p:nvPr/>
        </p:nvPicPr>
        <p:blipFill>
          <a:blip r:embed="rId9"/>
          <a:stretch>
            <a:fillRect/>
          </a:stretch>
        </p:blipFill>
        <p:spPr>
          <a:xfrm>
            <a:off x="6383721" y="1333500"/>
            <a:ext cx="1786758" cy="762000"/>
          </a:xfrm>
          <a:prstGeom prst="rect">
            <a:avLst/>
          </a:prstGeom>
        </p:spPr>
      </p:pic>
      <p:pic>
        <p:nvPicPr>
          <p:cNvPr id="84" name="Picture 83">
            <a:extLst>
              <a:ext uri="{FF2B5EF4-FFF2-40B4-BE49-F238E27FC236}">
                <a16:creationId xmlns:a16="http://schemas.microsoft.com/office/drawing/2014/main" id="{76C2608A-D6D5-3C43-A60D-98B8D78FA6D5}"/>
              </a:ext>
            </a:extLst>
          </p:cNvPr>
          <p:cNvPicPr>
            <a:picLocks noChangeAspect="1"/>
          </p:cNvPicPr>
          <p:nvPr/>
        </p:nvPicPr>
        <p:blipFill>
          <a:blip r:embed="rId10"/>
          <a:stretch>
            <a:fillRect/>
          </a:stretch>
        </p:blipFill>
        <p:spPr>
          <a:xfrm>
            <a:off x="148021" y="3788833"/>
            <a:ext cx="1786758" cy="762000"/>
          </a:xfrm>
          <a:prstGeom prst="rect">
            <a:avLst/>
          </a:prstGeom>
        </p:spPr>
      </p:pic>
      <p:pic>
        <p:nvPicPr>
          <p:cNvPr id="85" name="Picture 84">
            <a:extLst>
              <a:ext uri="{FF2B5EF4-FFF2-40B4-BE49-F238E27FC236}">
                <a16:creationId xmlns:a16="http://schemas.microsoft.com/office/drawing/2014/main" id="{153BEABE-5A48-A444-87EF-421AD45CA776}"/>
              </a:ext>
            </a:extLst>
          </p:cNvPr>
          <p:cNvPicPr>
            <a:picLocks noChangeAspect="1"/>
          </p:cNvPicPr>
          <p:nvPr/>
        </p:nvPicPr>
        <p:blipFill>
          <a:blip r:embed="rId11"/>
          <a:stretch>
            <a:fillRect/>
          </a:stretch>
        </p:blipFill>
        <p:spPr>
          <a:xfrm>
            <a:off x="148021" y="5016500"/>
            <a:ext cx="1786758" cy="762000"/>
          </a:xfrm>
          <a:prstGeom prst="rect">
            <a:avLst/>
          </a:prstGeom>
        </p:spPr>
      </p:pic>
      <p:pic>
        <p:nvPicPr>
          <p:cNvPr id="86" name="Picture 85">
            <a:extLst>
              <a:ext uri="{FF2B5EF4-FFF2-40B4-BE49-F238E27FC236}">
                <a16:creationId xmlns:a16="http://schemas.microsoft.com/office/drawing/2014/main" id="{AF8DA7A1-8A03-8A48-8DC7-B5350AEA94F9}"/>
              </a:ext>
            </a:extLst>
          </p:cNvPr>
          <p:cNvPicPr>
            <a:picLocks noChangeAspect="1"/>
          </p:cNvPicPr>
          <p:nvPr/>
        </p:nvPicPr>
        <p:blipFill>
          <a:blip r:embed="rId12"/>
          <a:stretch>
            <a:fillRect/>
          </a:stretch>
        </p:blipFill>
        <p:spPr>
          <a:xfrm>
            <a:off x="6383721" y="2561167"/>
            <a:ext cx="1786758" cy="762000"/>
          </a:xfrm>
          <a:prstGeom prst="rect">
            <a:avLst/>
          </a:prstGeom>
        </p:spPr>
      </p:pic>
      <p:pic>
        <p:nvPicPr>
          <p:cNvPr id="87" name="Picture 86">
            <a:extLst>
              <a:ext uri="{FF2B5EF4-FFF2-40B4-BE49-F238E27FC236}">
                <a16:creationId xmlns:a16="http://schemas.microsoft.com/office/drawing/2014/main" id="{8E45E6D9-88A3-804F-8782-57C5A1F5785B}"/>
              </a:ext>
            </a:extLst>
          </p:cNvPr>
          <p:cNvPicPr>
            <a:picLocks noChangeAspect="1"/>
          </p:cNvPicPr>
          <p:nvPr/>
        </p:nvPicPr>
        <p:blipFill>
          <a:blip r:embed="rId13"/>
          <a:stretch>
            <a:fillRect/>
          </a:stretch>
        </p:blipFill>
        <p:spPr>
          <a:xfrm>
            <a:off x="6383721" y="3788833"/>
            <a:ext cx="1786758" cy="762000"/>
          </a:xfrm>
          <a:prstGeom prst="rect">
            <a:avLst/>
          </a:prstGeom>
        </p:spPr>
      </p:pic>
      <p:pic>
        <p:nvPicPr>
          <p:cNvPr id="88" name="Picture 87">
            <a:extLst>
              <a:ext uri="{FF2B5EF4-FFF2-40B4-BE49-F238E27FC236}">
                <a16:creationId xmlns:a16="http://schemas.microsoft.com/office/drawing/2014/main" id="{F51D4120-D755-6443-958B-B951D6A69463}"/>
              </a:ext>
            </a:extLst>
          </p:cNvPr>
          <p:cNvPicPr>
            <a:picLocks noChangeAspect="1"/>
          </p:cNvPicPr>
          <p:nvPr/>
        </p:nvPicPr>
        <p:blipFill>
          <a:blip r:embed="rId14"/>
          <a:stretch>
            <a:fillRect/>
          </a:stretch>
        </p:blipFill>
        <p:spPr>
          <a:xfrm>
            <a:off x="6383721" y="5016500"/>
            <a:ext cx="1786758" cy="762000"/>
          </a:xfrm>
          <a:prstGeom prst="rect">
            <a:avLst/>
          </a:prstGeom>
        </p:spPr>
      </p:pic>
      <p:sp>
        <p:nvSpPr>
          <p:cNvPr id="89" name="Rectangle 88">
            <a:extLst>
              <a:ext uri="{FF2B5EF4-FFF2-40B4-BE49-F238E27FC236}">
                <a16:creationId xmlns:a16="http://schemas.microsoft.com/office/drawing/2014/main" id="{5AF8C55A-DCEB-514F-9F6A-395526458B00}"/>
              </a:ext>
            </a:extLst>
          </p:cNvPr>
          <p:cNvSpPr/>
          <p:nvPr/>
        </p:nvSpPr>
        <p:spPr>
          <a:xfrm>
            <a:off x="-63500" y="2095425"/>
            <a:ext cx="2209800" cy="322268"/>
          </a:xfrm>
          <a:prstGeom prst="rect">
            <a:avLst/>
          </a:prstGeom>
        </p:spPr>
        <p:txBody>
          <a:bodyPr wrap="square">
            <a:spAutoFit/>
          </a:bodyPr>
          <a:lstStyle/>
          <a:p>
            <a:pPr algn="ctr">
              <a:lnSpc>
                <a:spcPct val="110000"/>
              </a:lnSpc>
            </a:pPr>
            <a:r>
              <a:rPr lang="en-US" sz="1500" dirty="0">
                <a:latin typeface="Tahoma" panose="020B0604030504040204" pitchFamily="34" charset="0"/>
                <a:ea typeface="Tahoma" panose="020B0604030504040204" pitchFamily="34" charset="0"/>
                <a:cs typeface="Tahoma" panose="020B0604030504040204" pitchFamily="34" charset="0"/>
              </a:rPr>
              <a:t>Retrieve Value</a:t>
            </a:r>
          </a:p>
        </p:txBody>
      </p:sp>
      <p:sp>
        <p:nvSpPr>
          <p:cNvPr id="90" name="Rectangle 89">
            <a:extLst>
              <a:ext uri="{FF2B5EF4-FFF2-40B4-BE49-F238E27FC236}">
                <a16:creationId xmlns:a16="http://schemas.microsoft.com/office/drawing/2014/main" id="{DC066485-9FEE-604C-B162-65683EB5C66F}"/>
              </a:ext>
            </a:extLst>
          </p:cNvPr>
          <p:cNvSpPr/>
          <p:nvPr/>
        </p:nvSpPr>
        <p:spPr>
          <a:xfrm>
            <a:off x="-65670" y="3346080"/>
            <a:ext cx="2209800" cy="322268"/>
          </a:xfrm>
          <a:prstGeom prst="rect">
            <a:avLst/>
          </a:prstGeom>
        </p:spPr>
        <p:txBody>
          <a:bodyPr wrap="square">
            <a:spAutoFit/>
          </a:bodyPr>
          <a:lstStyle/>
          <a:p>
            <a:pPr algn="ctr">
              <a:lnSpc>
                <a:spcPct val="110000"/>
              </a:lnSpc>
            </a:pPr>
            <a:r>
              <a:rPr lang="en-US" sz="1500" dirty="0">
                <a:latin typeface="Tahoma" panose="020B0604030504040204" pitchFamily="34" charset="0"/>
                <a:ea typeface="Tahoma" panose="020B0604030504040204" pitchFamily="34" charset="0"/>
                <a:cs typeface="Tahoma" panose="020B0604030504040204" pitchFamily="34" charset="0"/>
              </a:rPr>
              <a:t>Determine Range</a:t>
            </a:r>
          </a:p>
        </p:txBody>
      </p:sp>
      <p:sp>
        <p:nvSpPr>
          <p:cNvPr id="91" name="Rectangle 90">
            <a:extLst>
              <a:ext uri="{FF2B5EF4-FFF2-40B4-BE49-F238E27FC236}">
                <a16:creationId xmlns:a16="http://schemas.microsoft.com/office/drawing/2014/main" id="{09AD7E47-2B6B-234F-8600-04E8C999BF43}"/>
              </a:ext>
            </a:extLst>
          </p:cNvPr>
          <p:cNvSpPr/>
          <p:nvPr/>
        </p:nvSpPr>
        <p:spPr>
          <a:xfrm>
            <a:off x="6172200" y="2098041"/>
            <a:ext cx="2209800" cy="322268"/>
          </a:xfrm>
          <a:prstGeom prst="rect">
            <a:avLst/>
          </a:prstGeom>
        </p:spPr>
        <p:txBody>
          <a:bodyPr wrap="square">
            <a:spAutoFit/>
          </a:bodyPr>
          <a:lstStyle/>
          <a:p>
            <a:pPr algn="ctr">
              <a:lnSpc>
                <a:spcPct val="110000"/>
              </a:lnSpc>
            </a:pPr>
            <a:r>
              <a:rPr lang="en-US" sz="1500" dirty="0">
                <a:latin typeface="Tahoma" panose="020B0604030504040204" pitchFamily="34" charset="0"/>
                <a:ea typeface="Tahoma" panose="020B0604030504040204" pitchFamily="34" charset="0"/>
                <a:cs typeface="Tahoma" panose="020B0604030504040204" pitchFamily="34" charset="0"/>
              </a:rPr>
              <a:t>Compute Derived Value</a:t>
            </a:r>
          </a:p>
        </p:txBody>
      </p:sp>
      <p:sp>
        <p:nvSpPr>
          <p:cNvPr id="92" name="Rectangle 91">
            <a:extLst>
              <a:ext uri="{FF2B5EF4-FFF2-40B4-BE49-F238E27FC236}">
                <a16:creationId xmlns:a16="http://schemas.microsoft.com/office/drawing/2014/main" id="{5E09D3A9-192C-E243-818C-C8921E8085CB}"/>
              </a:ext>
            </a:extLst>
          </p:cNvPr>
          <p:cNvSpPr/>
          <p:nvPr/>
        </p:nvSpPr>
        <p:spPr>
          <a:xfrm>
            <a:off x="-65670" y="4546224"/>
            <a:ext cx="2209800" cy="322268"/>
          </a:xfrm>
          <a:prstGeom prst="rect">
            <a:avLst/>
          </a:prstGeom>
        </p:spPr>
        <p:txBody>
          <a:bodyPr wrap="square">
            <a:spAutoFit/>
          </a:bodyPr>
          <a:lstStyle/>
          <a:p>
            <a:pPr algn="ctr">
              <a:lnSpc>
                <a:spcPct val="110000"/>
              </a:lnSpc>
            </a:pPr>
            <a:r>
              <a:rPr lang="en-US" sz="1500" dirty="0">
                <a:latin typeface="Tahoma" panose="020B0604030504040204" pitchFamily="34" charset="0"/>
                <a:ea typeface="Tahoma" panose="020B0604030504040204" pitchFamily="34" charset="0"/>
                <a:cs typeface="Tahoma" panose="020B0604030504040204" pitchFamily="34" charset="0"/>
              </a:rPr>
              <a:t>Find Extrema</a:t>
            </a:r>
          </a:p>
        </p:txBody>
      </p:sp>
      <p:sp>
        <p:nvSpPr>
          <p:cNvPr id="93" name="Rectangle 92">
            <a:extLst>
              <a:ext uri="{FF2B5EF4-FFF2-40B4-BE49-F238E27FC236}">
                <a16:creationId xmlns:a16="http://schemas.microsoft.com/office/drawing/2014/main" id="{7408660A-DF5C-1A4E-8310-1372C78F3EC0}"/>
              </a:ext>
            </a:extLst>
          </p:cNvPr>
          <p:cNvSpPr/>
          <p:nvPr/>
        </p:nvSpPr>
        <p:spPr>
          <a:xfrm>
            <a:off x="-61390" y="5778500"/>
            <a:ext cx="2209800" cy="322268"/>
          </a:xfrm>
          <a:prstGeom prst="rect">
            <a:avLst/>
          </a:prstGeom>
        </p:spPr>
        <p:txBody>
          <a:bodyPr wrap="square">
            <a:spAutoFit/>
          </a:bodyPr>
          <a:lstStyle/>
          <a:p>
            <a:pPr algn="ctr">
              <a:lnSpc>
                <a:spcPct val="110000"/>
              </a:lnSpc>
            </a:pPr>
            <a:r>
              <a:rPr lang="en-US" sz="1500" dirty="0">
                <a:latin typeface="Tahoma" panose="020B0604030504040204" pitchFamily="34" charset="0"/>
                <a:ea typeface="Tahoma" panose="020B0604030504040204" pitchFamily="34" charset="0"/>
                <a:cs typeface="Tahoma" panose="020B0604030504040204" pitchFamily="34" charset="0"/>
              </a:rPr>
              <a:t>Find Anomalies</a:t>
            </a:r>
          </a:p>
        </p:txBody>
      </p:sp>
      <p:sp>
        <p:nvSpPr>
          <p:cNvPr id="94" name="Rectangle 93">
            <a:extLst>
              <a:ext uri="{FF2B5EF4-FFF2-40B4-BE49-F238E27FC236}">
                <a16:creationId xmlns:a16="http://schemas.microsoft.com/office/drawing/2014/main" id="{F034FC9A-2A81-0241-B114-2EB5E4FE922D}"/>
              </a:ext>
            </a:extLst>
          </p:cNvPr>
          <p:cNvSpPr/>
          <p:nvPr/>
        </p:nvSpPr>
        <p:spPr>
          <a:xfrm>
            <a:off x="6172200" y="3325707"/>
            <a:ext cx="2209800" cy="576183"/>
          </a:xfrm>
          <a:prstGeom prst="rect">
            <a:avLst/>
          </a:prstGeom>
        </p:spPr>
        <p:txBody>
          <a:bodyPr wrap="square">
            <a:spAutoFit/>
          </a:bodyPr>
          <a:lstStyle/>
          <a:p>
            <a:pPr algn="ctr">
              <a:lnSpc>
                <a:spcPct val="110000"/>
              </a:lnSpc>
            </a:pPr>
            <a:r>
              <a:rPr lang="en-US" sz="1500" dirty="0">
                <a:latin typeface="Tahoma" panose="020B0604030504040204" pitchFamily="34" charset="0"/>
                <a:ea typeface="Tahoma" panose="020B0604030504040204" pitchFamily="34" charset="0"/>
                <a:cs typeface="Tahoma" panose="020B0604030504040204" pitchFamily="34" charset="0"/>
              </a:rPr>
              <a:t>Characterize Distribution</a:t>
            </a:r>
          </a:p>
        </p:txBody>
      </p:sp>
      <p:sp>
        <p:nvSpPr>
          <p:cNvPr id="95" name="Rectangle 94">
            <a:extLst>
              <a:ext uri="{FF2B5EF4-FFF2-40B4-BE49-F238E27FC236}">
                <a16:creationId xmlns:a16="http://schemas.microsoft.com/office/drawing/2014/main" id="{4D2EEBF6-2E5B-AF4B-8197-7D90825D8E63}"/>
              </a:ext>
            </a:extLst>
          </p:cNvPr>
          <p:cNvSpPr/>
          <p:nvPr/>
        </p:nvSpPr>
        <p:spPr>
          <a:xfrm>
            <a:off x="6591300" y="4553657"/>
            <a:ext cx="1371600" cy="322268"/>
          </a:xfrm>
          <a:prstGeom prst="rect">
            <a:avLst/>
          </a:prstGeom>
        </p:spPr>
        <p:txBody>
          <a:bodyPr wrap="square">
            <a:spAutoFit/>
          </a:bodyPr>
          <a:lstStyle/>
          <a:p>
            <a:pPr algn="ctr">
              <a:lnSpc>
                <a:spcPct val="110000"/>
              </a:lnSpc>
            </a:pPr>
            <a:r>
              <a:rPr lang="en-US" sz="1500" dirty="0">
                <a:latin typeface="Tahoma" panose="020B0604030504040204" pitchFamily="34" charset="0"/>
                <a:ea typeface="Tahoma" panose="020B0604030504040204" pitchFamily="34" charset="0"/>
                <a:cs typeface="Tahoma" panose="020B0604030504040204" pitchFamily="34" charset="0"/>
              </a:rPr>
              <a:t>Sort</a:t>
            </a:r>
          </a:p>
        </p:txBody>
      </p:sp>
      <p:sp>
        <p:nvSpPr>
          <p:cNvPr id="96" name="Rectangle 95">
            <a:extLst>
              <a:ext uri="{FF2B5EF4-FFF2-40B4-BE49-F238E27FC236}">
                <a16:creationId xmlns:a16="http://schemas.microsoft.com/office/drawing/2014/main" id="{AE610E5A-8094-D94D-BBB4-FA35E42F6DCD}"/>
              </a:ext>
            </a:extLst>
          </p:cNvPr>
          <p:cNvSpPr/>
          <p:nvPr/>
        </p:nvSpPr>
        <p:spPr>
          <a:xfrm>
            <a:off x="6172200" y="5781041"/>
            <a:ext cx="2209800" cy="322268"/>
          </a:xfrm>
          <a:prstGeom prst="rect">
            <a:avLst/>
          </a:prstGeom>
        </p:spPr>
        <p:txBody>
          <a:bodyPr wrap="square">
            <a:spAutoFit/>
          </a:bodyPr>
          <a:lstStyle/>
          <a:p>
            <a:pPr algn="ctr">
              <a:lnSpc>
                <a:spcPct val="110000"/>
              </a:lnSpc>
            </a:pPr>
            <a:r>
              <a:rPr lang="en-US" sz="1500" dirty="0">
                <a:latin typeface="Tahoma" panose="020B0604030504040204" pitchFamily="34" charset="0"/>
                <a:ea typeface="Tahoma" panose="020B0604030504040204" pitchFamily="34" charset="0"/>
                <a:cs typeface="Tahoma" panose="020B0604030504040204" pitchFamily="34" charset="0"/>
              </a:rPr>
              <a:t>Cluster Trends/Points</a:t>
            </a:r>
          </a:p>
        </p:txBody>
      </p:sp>
      <p:cxnSp>
        <p:nvCxnSpPr>
          <p:cNvPr id="97" name="Curved Connector 96">
            <a:extLst>
              <a:ext uri="{FF2B5EF4-FFF2-40B4-BE49-F238E27FC236}">
                <a16:creationId xmlns:a16="http://schemas.microsoft.com/office/drawing/2014/main" id="{02AF4788-C8FA-5143-9930-3C1F430D1248}"/>
              </a:ext>
            </a:extLst>
          </p:cNvPr>
          <p:cNvCxnSpPr>
            <a:stCxn id="82" idx="3"/>
            <a:endCxn id="76" idx="1"/>
          </p:cNvCxnSpPr>
          <p:nvPr/>
        </p:nvCxnSpPr>
        <p:spPr bwMode="auto">
          <a:xfrm>
            <a:off x="1934780" y="1714500"/>
            <a:ext cx="890971" cy="734490"/>
          </a:xfrm>
          <a:prstGeom prst="curvedConnector3">
            <a:avLst/>
          </a:prstGeom>
          <a:solidFill>
            <a:schemeClr val="accent1"/>
          </a:solidFill>
          <a:ln w="50800" cap="flat" cmpd="sng" algn="ctr">
            <a:solidFill>
              <a:schemeClr val="bg1">
                <a:lumMod val="75000"/>
              </a:schemeClr>
            </a:solidFill>
            <a:prstDash val="solid"/>
            <a:round/>
            <a:headEnd type="none" w="med" len="med"/>
            <a:tailEnd type="triangle"/>
          </a:ln>
          <a:effectLst/>
        </p:spPr>
      </p:cxnSp>
      <p:cxnSp>
        <p:nvCxnSpPr>
          <p:cNvPr id="98" name="Curved Connector 97">
            <a:extLst>
              <a:ext uri="{FF2B5EF4-FFF2-40B4-BE49-F238E27FC236}">
                <a16:creationId xmlns:a16="http://schemas.microsoft.com/office/drawing/2014/main" id="{843A07B2-86A4-5D45-A0B2-31D39964F68C}"/>
              </a:ext>
            </a:extLst>
          </p:cNvPr>
          <p:cNvCxnSpPr>
            <a:cxnSpLocks/>
            <a:stCxn id="81" idx="3"/>
            <a:endCxn id="76" idx="1"/>
          </p:cNvCxnSpPr>
          <p:nvPr/>
        </p:nvCxnSpPr>
        <p:spPr bwMode="auto">
          <a:xfrm flipV="1">
            <a:off x="1934780" y="2448990"/>
            <a:ext cx="890971" cy="493177"/>
          </a:xfrm>
          <a:prstGeom prst="curvedConnector3">
            <a:avLst/>
          </a:prstGeom>
          <a:solidFill>
            <a:schemeClr val="accent1"/>
          </a:solidFill>
          <a:ln w="50800" cap="flat" cmpd="sng" algn="ctr">
            <a:solidFill>
              <a:schemeClr val="bg1">
                <a:lumMod val="75000"/>
              </a:schemeClr>
            </a:solidFill>
            <a:prstDash val="solid"/>
            <a:round/>
            <a:headEnd type="none" w="med" len="med"/>
            <a:tailEnd type="triangle"/>
          </a:ln>
          <a:effectLst/>
        </p:spPr>
      </p:cxnSp>
      <p:cxnSp>
        <p:nvCxnSpPr>
          <p:cNvPr id="99" name="Curved Connector 98">
            <a:extLst>
              <a:ext uri="{FF2B5EF4-FFF2-40B4-BE49-F238E27FC236}">
                <a16:creationId xmlns:a16="http://schemas.microsoft.com/office/drawing/2014/main" id="{5FBD1A8E-514E-E44A-9955-1F5A85E0E65F}"/>
              </a:ext>
            </a:extLst>
          </p:cNvPr>
          <p:cNvCxnSpPr>
            <a:cxnSpLocks/>
            <a:stCxn id="84" idx="3"/>
            <a:endCxn id="78" idx="1"/>
          </p:cNvCxnSpPr>
          <p:nvPr/>
        </p:nvCxnSpPr>
        <p:spPr bwMode="auto">
          <a:xfrm>
            <a:off x="1934780" y="4169834"/>
            <a:ext cx="859221" cy="794026"/>
          </a:xfrm>
          <a:prstGeom prst="curvedConnector3">
            <a:avLst>
              <a:gd name="adj1" fmla="val 50000"/>
            </a:avLst>
          </a:prstGeom>
          <a:solidFill>
            <a:schemeClr val="accent1"/>
          </a:solidFill>
          <a:ln w="50800" cap="flat" cmpd="sng" algn="ctr">
            <a:solidFill>
              <a:schemeClr val="bg1">
                <a:lumMod val="75000"/>
              </a:schemeClr>
            </a:solidFill>
            <a:prstDash val="solid"/>
            <a:round/>
            <a:headEnd type="none" w="med" len="med"/>
            <a:tailEnd type="triangle"/>
          </a:ln>
          <a:effectLst/>
        </p:spPr>
      </p:cxnSp>
      <p:cxnSp>
        <p:nvCxnSpPr>
          <p:cNvPr id="100" name="Curved Connector 99">
            <a:extLst>
              <a:ext uri="{FF2B5EF4-FFF2-40B4-BE49-F238E27FC236}">
                <a16:creationId xmlns:a16="http://schemas.microsoft.com/office/drawing/2014/main" id="{B97C8673-BDC1-7049-9AD8-F9C17A683C05}"/>
              </a:ext>
            </a:extLst>
          </p:cNvPr>
          <p:cNvCxnSpPr>
            <a:cxnSpLocks/>
            <a:stCxn id="85" idx="3"/>
            <a:endCxn id="78" idx="1"/>
          </p:cNvCxnSpPr>
          <p:nvPr/>
        </p:nvCxnSpPr>
        <p:spPr bwMode="auto">
          <a:xfrm flipV="1">
            <a:off x="1934780" y="4963860"/>
            <a:ext cx="859221" cy="433641"/>
          </a:xfrm>
          <a:prstGeom prst="curvedConnector3">
            <a:avLst>
              <a:gd name="adj1" fmla="val 50000"/>
            </a:avLst>
          </a:prstGeom>
          <a:solidFill>
            <a:schemeClr val="accent1"/>
          </a:solidFill>
          <a:ln w="50800" cap="flat" cmpd="sng" algn="ctr">
            <a:solidFill>
              <a:schemeClr val="bg1">
                <a:lumMod val="75000"/>
              </a:schemeClr>
            </a:solidFill>
            <a:prstDash val="solid"/>
            <a:round/>
            <a:headEnd type="none" w="med" len="med"/>
            <a:tailEnd type="triangle"/>
          </a:ln>
          <a:effectLst/>
        </p:spPr>
      </p:cxnSp>
      <p:cxnSp>
        <p:nvCxnSpPr>
          <p:cNvPr id="101" name="Curved Connector 100">
            <a:extLst>
              <a:ext uri="{FF2B5EF4-FFF2-40B4-BE49-F238E27FC236}">
                <a16:creationId xmlns:a16="http://schemas.microsoft.com/office/drawing/2014/main" id="{03D63709-AF39-F14E-B832-83F178CFA94A}"/>
              </a:ext>
            </a:extLst>
          </p:cNvPr>
          <p:cNvCxnSpPr>
            <a:cxnSpLocks/>
            <a:stCxn id="83" idx="3"/>
            <a:endCxn id="77" idx="1"/>
          </p:cNvCxnSpPr>
          <p:nvPr/>
        </p:nvCxnSpPr>
        <p:spPr bwMode="auto">
          <a:xfrm>
            <a:off x="8170480" y="1714500"/>
            <a:ext cx="910021" cy="288478"/>
          </a:xfrm>
          <a:prstGeom prst="curvedConnector3">
            <a:avLst>
              <a:gd name="adj1" fmla="val 50000"/>
            </a:avLst>
          </a:prstGeom>
          <a:solidFill>
            <a:schemeClr val="accent1"/>
          </a:solidFill>
          <a:ln w="50800" cap="flat" cmpd="sng" algn="ctr">
            <a:solidFill>
              <a:schemeClr val="bg1">
                <a:lumMod val="75000"/>
              </a:schemeClr>
            </a:solidFill>
            <a:prstDash val="solid"/>
            <a:round/>
            <a:headEnd type="none" w="med" len="med"/>
            <a:tailEnd type="triangle"/>
          </a:ln>
          <a:effectLst/>
        </p:spPr>
      </p:cxnSp>
      <p:cxnSp>
        <p:nvCxnSpPr>
          <p:cNvPr id="102" name="Curved Connector 101">
            <a:extLst>
              <a:ext uri="{FF2B5EF4-FFF2-40B4-BE49-F238E27FC236}">
                <a16:creationId xmlns:a16="http://schemas.microsoft.com/office/drawing/2014/main" id="{7B23377A-170A-5F48-9D98-94026D4C9BDE}"/>
              </a:ext>
            </a:extLst>
          </p:cNvPr>
          <p:cNvCxnSpPr>
            <a:cxnSpLocks/>
            <a:stCxn id="86" idx="3"/>
            <a:endCxn id="80" idx="1"/>
          </p:cNvCxnSpPr>
          <p:nvPr/>
        </p:nvCxnSpPr>
        <p:spPr bwMode="auto">
          <a:xfrm>
            <a:off x="8170480" y="2942167"/>
            <a:ext cx="910021" cy="878461"/>
          </a:xfrm>
          <a:prstGeom prst="curvedConnector3">
            <a:avLst>
              <a:gd name="adj1" fmla="val 50000"/>
            </a:avLst>
          </a:prstGeom>
          <a:solidFill>
            <a:schemeClr val="accent1"/>
          </a:solidFill>
          <a:ln w="50800" cap="flat" cmpd="sng" algn="ctr">
            <a:solidFill>
              <a:schemeClr val="bg1">
                <a:lumMod val="75000"/>
              </a:schemeClr>
            </a:solidFill>
            <a:prstDash val="solid"/>
            <a:round/>
            <a:headEnd type="none" w="med" len="med"/>
            <a:tailEnd type="triangle"/>
          </a:ln>
          <a:effectLst/>
        </p:spPr>
      </p:cxnSp>
      <p:cxnSp>
        <p:nvCxnSpPr>
          <p:cNvPr id="103" name="Curved Connector 102">
            <a:extLst>
              <a:ext uri="{FF2B5EF4-FFF2-40B4-BE49-F238E27FC236}">
                <a16:creationId xmlns:a16="http://schemas.microsoft.com/office/drawing/2014/main" id="{0F8F414F-8D09-CE4A-9CB1-582882945E9E}"/>
              </a:ext>
            </a:extLst>
          </p:cNvPr>
          <p:cNvCxnSpPr>
            <a:cxnSpLocks/>
            <a:stCxn id="88" idx="3"/>
            <a:endCxn id="80" idx="1"/>
          </p:cNvCxnSpPr>
          <p:nvPr/>
        </p:nvCxnSpPr>
        <p:spPr bwMode="auto">
          <a:xfrm flipV="1">
            <a:off x="8170480" y="3820628"/>
            <a:ext cx="910021" cy="1576873"/>
          </a:xfrm>
          <a:prstGeom prst="curvedConnector3">
            <a:avLst>
              <a:gd name="adj1" fmla="val 35380"/>
            </a:avLst>
          </a:prstGeom>
          <a:solidFill>
            <a:schemeClr val="accent1"/>
          </a:solidFill>
          <a:ln w="50800" cap="flat" cmpd="sng" algn="ctr">
            <a:solidFill>
              <a:schemeClr val="bg1">
                <a:lumMod val="75000"/>
              </a:schemeClr>
            </a:solidFill>
            <a:prstDash val="solid"/>
            <a:round/>
            <a:headEnd type="none" w="med" len="med"/>
            <a:tailEnd type="triangle"/>
          </a:ln>
          <a:effectLst/>
        </p:spPr>
      </p:cxnSp>
      <p:cxnSp>
        <p:nvCxnSpPr>
          <p:cNvPr id="104" name="Curved Connector 103">
            <a:extLst>
              <a:ext uri="{FF2B5EF4-FFF2-40B4-BE49-F238E27FC236}">
                <a16:creationId xmlns:a16="http://schemas.microsoft.com/office/drawing/2014/main" id="{B4CDF92D-7EBA-184B-830F-C945F84A192B}"/>
              </a:ext>
            </a:extLst>
          </p:cNvPr>
          <p:cNvCxnSpPr>
            <a:cxnSpLocks/>
            <a:stCxn id="87" idx="3"/>
            <a:endCxn id="79" idx="1"/>
          </p:cNvCxnSpPr>
          <p:nvPr/>
        </p:nvCxnSpPr>
        <p:spPr bwMode="auto">
          <a:xfrm>
            <a:off x="8170480" y="4169833"/>
            <a:ext cx="910021" cy="1209827"/>
          </a:xfrm>
          <a:prstGeom prst="curvedConnector3">
            <a:avLst>
              <a:gd name="adj1" fmla="val 50000"/>
            </a:avLst>
          </a:prstGeom>
          <a:solidFill>
            <a:schemeClr val="accent1"/>
          </a:solidFill>
          <a:ln w="50800" cap="flat" cmpd="sng" algn="ctr">
            <a:solidFill>
              <a:schemeClr val="bg1">
                <a:lumMod val="75000"/>
              </a:schemeClr>
            </a:solidFill>
            <a:prstDash val="solid"/>
            <a:round/>
            <a:headEnd type="none" w="med" len="med"/>
            <a:tailEnd type="triangle"/>
          </a:ln>
          <a:effectLst/>
        </p:spPr>
      </p:cxnSp>
      <p:cxnSp>
        <p:nvCxnSpPr>
          <p:cNvPr id="105" name="Curved Connector 104">
            <a:extLst>
              <a:ext uri="{FF2B5EF4-FFF2-40B4-BE49-F238E27FC236}">
                <a16:creationId xmlns:a16="http://schemas.microsoft.com/office/drawing/2014/main" id="{4EF501C3-95C8-9F49-92B4-EA222CB95694}"/>
              </a:ext>
            </a:extLst>
          </p:cNvPr>
          <p:cNvCxnSpPr>
            <a:cxnSpLocks/>
            <a:stCxn id="88" idx="3"/>
            <a:endCxn id="79" idx="1"/>
          </p:cNvCxnSpPr>
          <p:nvPr/>
        </p:nvCxnSpPr>
        <p:spPr bwMode="auto">
          <a:xfrm flipV="1">
            <a:off x="8170480" y="5379660"/>
            <a:ext cx="910021" cy="17840"/>
          </a:xfrm>
          <a:prstGeom prst="curvedConnector3">
            <a:avLst>
              <a:gd name="adj1" fmla="val 61962"/>
            </a:avLst>
          </a:prstGeom>
          <a:solidFill>
            <a:schemeClr val="accent1"/>
          </a:solidFill>
          <a:ln w="50800" cap="flat" cmpd="sng" algn="ctr">
            <a:solidFill>
              <a:schemeClr val="bg1">
                <a:lumMod val="75000"/>
              </a:schemeClr>
            </a:solidFill>
            <a:prstDash val="solid"/>
            <a:round/>
            <a:headEnd type="none" w="med" len="med"/>
            <a:tailEnd type="triangle"/>
          </a:ln>
          <a:effectLst/>
        </p:spPr>
      </p:cxnSp>
      <p:sp>
        <p:nvSpPr>
          <p:cNvPr id="2" name="Content Placeholder 1">
            <a:extLst>
              <a:ext uri="{FF2B5EF4-FFF2-40B4-BE49-F238E27FC236}">
                <a16:creationId xmlns:a16="http://schemas.microsoft.com/office/drawing/2014/main" id="{98884AE1-B397-2249-9DFF-8F64D8982CE6}"/>
              </a:ext>
            </a:extLst>
          </p:cNvPr>
          <p:cNvSpPr>
            <a:spLocks noGrp="1"/>
          </p:cNvSpPr>
          <p:nvPr>
            <p:ph sz="half" idx="1"/>
          </p:nvPr>
        </p:nvSpPr>
        <p:spPr/>
        <p:txBody>
          <a:bodyPr>
            <a:normAutofit fontScale="70000" lnSpcReduction="20000"/>
          </a:bodyPr>
          <a:lstStyle/>
          <a:p>
            <a:r>
              <a:rPr lang="en-US" dirty="0"/>
              <a:t>Analytical Measures of Effectiveness using statistical, spectral, geometrical, and topological properties</a:t>
            </a:r>
          </a:p>
        </p:txBody>
      </p:sp>
    </p:spTree>
    <p:extLst>
      <p:ext uri="{BB962C8B-B14F-4D97-AF65-F5344CB8AC3E}">
        <p14:creationId xmlns:p14="http://schemas.microsoft.com/office/powerpoint/2010/main" val="3404943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9BE946D-7FF1-1F4A-8F2D-64C04A5160FB}"/>
              </a:ext>
            </a:extLst>
          </p:cNvPr>
          <p:cNvSpPr>
            <a:spLocks noGrp="1"/>
          </p:cNvSpPr>
          <p:nvPr>
            <p:ph sz="half" idx="1"/>
          </p:nvPr>
        </p:nvSpPr>
        <p:spPr/>
        <p:txBody>
          <a:bodyPr>
            <a:normAutofit fontScale="70000" lnSpcReduction="20000"/>
          </a:bodyPr>
          <a:lstStyle/>
          <a:p>
            <a:r>
              <a:rPr lang="en-US" dirty="0"/>
              <a:t>Use statistical, geometrical, and topological properties to rank the effectiveness of methods by task</a:t>
            </a:r>
          </a:p>
        </p:txBody>
      </p:sp>
      <p:sp>
        <p:nvSpPr>
          <p:cNvPr id="11" name="Content Placeholder 10">
            <a:extLst>
              <a:ext uri="{FF2B5EF4-FFF2-40B4-BE49-F238E27FC236}">
                <a16:creationId xmlns:a16="http://schemas.microsoft.com/office/drawing/2014/main" id="{39A05649-E320-DC41-8C02-5702987932E2}"/>
              </a:ext>
            </a:extLst>
          </p:cNvPr>
          <p:cNvSpPr>
            <a:spLocks noGrp="1"/>
          </p:cNvSpPr>
          <p:nvPr>
            <p:ph sz="half" idx="10"/>
          </p:nvPr>
        </p:nvSpPr>
        <p:spPr/>
        <p:txBody>
          <a:bodyPr>
            <a:normAutofit fontScale="77500" lnSpcReduction="20000"/>
          </a:bodyPr>
          <a:lstStyle/>
          <a:p>
            <a:r>
              <a:rPr lang="en-US" dirty="0"/>
              <a:t>P. Rosen, G. J. </a:t>
            </a:r>
            <a:r>
              <a:rPr lang="en-US" dirty="0" err="1"/>
              <a:t>Quadri</a:t>
            </a:r>
            <a:r>
              <a:rPr lang="en-US" dirty="0"/>
              <a:t>. “</a:t>
            </a:r>
            <a:r>
              <a:rPr lang="en-US" dirty="0" err="1"/>
              <a:t>LineSmooth</a:t>
            </a:r>
            <a:r>
              <a:rPr lang="en-US" dirty="0"/>
              <a:t>: An Analytical Framework for Evaluating the Effectiveness of Smoothing Techniques on Line Charts.” IEEE Transactions on Visualization and computer Graphics (IEEE VAST), 2021</a:t>
            </a:r>
          </a:p>
        </p:txBody>
      </p:sp>
      <p:pic>
        <p:nvPicPr>
          <p:cNvPr id="2" name="Picture 1"/>
          <p:cNvPicPr>
            <a:picLocks noChangeAspect="1"/>
          </p:cNvPicPr>
          <p:nvPr/>
        </p:nvPicPr>
        <p:blipFill>
          <a:blip r:embed="rId3"/>
          <a:stretch>
            <a:fillRect/>
          </a:stretch>
        </p:blipFill>
        <p:spPr>
          <a:xfrm>
            <a:off x="317501" y="1249319"/>
            <a:ext cx="6730999" cy="2711397"/>
          </a:xfrm>
          <a:prstGeom prst="rect">
            <a:avLst/>
          </a:prstGeom>
        </p:spPr>
      </p:pic>
      <p:pic>
        <p:nvPicPr>
          <p:cNvPr id="8" name="Picture 7"/>
          <p:cNvPicPr>
            <a:picLocks noChangeAspect="1"/>
          </p:cNvPicPr>
          <p:nvPr/>
        </p:nvPicPr>
        <p:blipFill>
          <a:blip r:embed="rId4"/>
          <a:stretch>
            <a:fillRect/>
          </a:stretch>
        </p:blipFill>
        <p:spPr>
          <a:xfrm>
            <a:off x="6972436" y="2117736"/>
            <a:ext cx="5219564" cy="33133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 y="3979819"/>
            <a:ext cx="4445000" cy="2262909"/>
          </a:xfrm>
          <a:prstGeom prst="rect">
            <a:avLst/>
          </a:prstGeom>
        </p:spPr>
      </p:pic>
    </p:spTree>
    <p:extLst>
      <p:ext uri="{BB962C8B-B14F-4D97-AF65-F5344CB8AC3E}">
        <p14:creationId xmlns:p14="http://schemas.microsoft.com/office/powerpoint/2010/main" val="3544252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7501" y="1249319"/>
            <a:ext cx="6730999" cy="2711397"/>
          </a:xfrm>
          <a:prstGeom prst="rect">
            <a:avLst/>
          </a:prstGeom>
        </p:spPr>
      </p:pic>
      <p:sp>
        <p:nvSpPr>
          <p:cNvPr id="3" name="Rectangle 2">
            <a:extLst>
              <a:ext uri="{FF2B5EF4-FFF2-40B4-BE49-F238E27FC236}">
                <a16:creationId xmlns:a16="http://schemas.microsoft.com/office/drawing/2014/main" id="{575DE2AA-4088-2943-9B78-2915AF5BBF3F}"/>
              </a:ext>
            </a:extLst>
          </p:cNvPr>
          <p:cNvSpPr/>
          <p:nvPr/>
        </p:nvSpPr>
        <p:spPr>
          <a:xfrm>
            <a:off x="6972436" y="5085347"/>
            <a:ext cx="4994975" cy="14437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2A6EE1-94CD-894A-BB07-CF159A3FA8E5}"/>
              </a:ext>
            </a:extLst>
          </p:cNvPr>
          <p:cNvSpPr/>
          <p:nvPr/>
        </p:nvSpPr>
        <p:spPr>
          <a:xfrm>
            <a:off x="6972435" y="3507401"/>
            <a:ext cx="4994975" cy="14437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79BE946D-7FF1-1F4A-8F2D-64C04A5160FB}"/>
              </a:ext>
            </a:extLst>
          </p:cNvPr>
          <p:cNvSpPr>
            <a:spLocks noGrp="1"/>
          </p:cNvSpPr>
          <p:nvPr>
            <p:ph sz="half" idx="1"/>
          </p:nvPr>
        </p:nvSpPr>
        <p:spPr/>
        <p:txBody>
          <a:bodyPr>
            <a:normAutofit fontScale="70000" lnSpcReduction="20000"/>
          </a:bodyPr>
          <a:lstStyle/>
          <a:p>
            <a:r>
              <a:rPr lang="en-US" dirty="0"/>
              <a:t>Use statistical, geometrical, and topological properties to rank the effectiveness of methods by task</a:t>
            </a:r>
          </a:p>
        </p:txBody>
      </p:sp>
      <p:sp>
        <p:nvSpPr>
          <p:cNvPr id="11" name="Content Placeholder 10">
            <a:extLst>
              <a:ext uri="{FF2B5EF4-FFF2-40B4-BE49-F238E27FC236}">
                <a16:creationId xmlns:a16="http://schemas.microsoft.com/office/drawing/2014/main" id="{39A05649-E320-DC41-8C02-5702987932E2}"/>
              </a:ext>
            </a:extLst>
          </p:cNvPr>
          <p:cNvSpPr>
            <a:spLocks noGrp="1"/>
          </p:cNvSpPr>
          <p:nvPr>
            <p:ph sz="half" idx="10"/>
          </p:nvPr>
        </p:nvSpPr>
        <p:spPr/>
        <p:txBody>
          <a:bodyPr>
            <a:normAutofit fontScale="77500" lnSpcReduction="20000"/>
          </a:bodyPr>
          <a:lstStyle/>
          <a:p>
            <a:r>
              <a:rPr lang="en-US" dirty="0"/>
              <a:t>P. Rosen, G. J. </a:t>
            </a:r>
            <a:r>
              <a:rPr lang="en-US" dirty="0" err="1"/>
              <a:t>Quadri</a:t>
            </a:r>
            <a:r>
              <a:rPr lang="en-US" dirty="0"/>
              <a:t>. “</a:t>
            </a:r>
            <a:r>
              <a:rPr lang="en-US" dirty="0" err="1"/>
              <a:t>LineSmooth</a:t>
            </a:r>
            <a:r>
              <a:rPr lang="en-US" dirty="0"/>
              <a:t>: An Analytical Framework for Evaluating the Effectiveness of Smoothing Techniques on Line Charts.” IEEE Transactions on Visualization and computer Graphics (IEEE VAST), 2021</a:t>
            </a:r>
          </a:p>
        </p:txBody>
      </p:sp>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6972436" y="2117736"/>
            <a:ext cx="5219564" cy="33133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 y="3979819"/>
            <a:ext cx="4445000" cy="2262909"/>
          </a:xfrm>
          <a:prstGeom prst="rect">
            <a:avLst/>
          </a:prstGeom>
        </p:spPr>
      </p:pic>
    </p:spTree>
    <p:extLst>
      <p:ext uri="{BB962C8B-B14F-4D97-AF65-F5344CB8AC3E}">
        <p14:creationId xmlns:p14="http://schemas.microsoft.com/office/powerpoint/2010/main" val="3353924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5112455-AE4D-C447-AF6D-5839229EA07F}"/>
              </a:ext>
            </a:extLst>
          </p:cNvPr>
          <p:cNvGrpSpPr>
            <a:grpSpLocks noChangeAspect="1"/>
          </p:cNvGrpSpPr>
          <p:nvPr/>
        </p:nvGrpSpPr>
        <p:grpSpPr>
          <a:xfrm>
            <a:off x="2220118" y="1168758"/>
            <a:ext cx="7751763" cy="5166022"/>
            <a:chOff x="1651000" y="254000"/>
            <a:chExt cx="8921178" cy="5945358"/>
          </a:xfrm>
        </p:grpSpPr>
        <p:graphicFrame>
          <p:nvGraphicFramePr>
            <p:cNvPr id="12" name="Object 3">
              <a:extLst>
                <a:ext uri="{FF2B5EF4-FFF2-40B4-BE49-F238E27FC236}">
                  <a16:creationId xmlns:a16="http://schemas.microsoft.com/office/drawing/2014/main" id="{3113BDB4-3C7B-244E-9F4F-470D0BC1CF5D}"/>
                </a:ext>
              </a:extLst>
            </p:cNvPr>
            <p:cNvGraphicFramePr>
              <a:graphicFrameLocks noChangeAspect="1"/>
            </p:cNvGraphicFramePr>
            <p:nvPr>
              <p:extLst>
                <p:ext uri="{D42A27DB-BD31-4B8C-83A1-F6EECF244321}">
                  <p14:modId xmlns:p14="http://schemas.microsoft.com/office/powerpoint/2010/main" val="3284599233"/>
                </p:ext>
              </p:extLst>
            </p:nvPr>
          </p:nvGraphicFramePr>
          <p:xfrm>
            <a:off x="1651000" y="254000"/>
            <a:ext cx="8890000" cy="5945358"/>
          </p:xfrm>
          <a:graphic>
            <a:graphicData uri="http://schemas.openxmlformats.org/presentationml/2006/ole">
              <mc:AlternateContent xmlns:mc="http://schemas.openxmlformats.org/markup-compatibility/2006">
                <mc:Choice xmlns:v="urn:schemas-microsoft-com:vml" Requires="v">
                  <p:oleObj name="Acrobat Document" r:id="rId2" imgW="4660900" imgH="3124200" progId="AcroExch.Document.DC">
                    <p:embed/>
                  </p:oleObj>
                </mc:Choice>
                <mc:Fallback>
                  <p:oleObj name="Acrobat Document" r:id="rId2" imgW="4660900" imgH="3124200" progId="AcroExch.Document.DC">
                    <p:embed/>
                    <p:pic>
                      <p:nvPicPr>
                        <p:cNvPr id="17410" name="Object 3">
                          <a:extLst>
                            <a:ext uri="{FF2B5EF4-FFF2-40B4-BE49-F238E27FC236}">
                              <a16:creationId xmlns:a16="http://schemas.microsoft.com/office/drawing/2014/main" id="{1E5FA18C-43BB-C44A-81EE-1A4A9BD52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254000"/>
                          <a:ext cx="8890000" cy="5945358"/>
                        </a:xfrm>
                        <a:prstGeom prst="rect">
                          <a:avLst/>
                        </a:prstGeom>
                        <a:noFill/>
                        <a:ln>
                          <a:noFill/>
                        </a:ln>
                      </p:spPr>
                    </p:pic>
                  </p:oleObj>
                </mc:Fallback>
              </mc:AlternateContent>
            </a:graphicData>
          </a:graphic>
        </p:graphicFrame>
        <p:sp>
          <p:nvSpPr>
            <p:cNvPr id="15" name="Rectangle 14">
              <a:extLst>
                <a:ext uri="{FF2B5EF4-FFF2-40B4-BE49-F238E27FC236}">
                  <a16:creationId xmlns:a16="http://schemas.microsoft.com/office/drawing/2014/main" id="{7E194E0C-7544-D048-9C01-6F6994D2F858}"/>
                </a:ext>
              </a:extLst>
            </p:cNvPr>
            <p:cNvSpPr/>
            <p:nvPr/>
          </p:nvSpPr>
          <p:spPr>
            <a:xfrm>
              <a:off x="7575348" y="3223647"/>
              <a:ext cx="2996830" cy="2975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ontent Placeholder 3">
            <a:extLst>
              <a:ext uri="{FF2B5EF4-FFF2-40B4-BE49-F238E27FC236}">
                <a16:creationId xmlns:a16="http://schemas.microsoft.com/office/drawing/2014/main" id="{D10117AC-643E-724B-9B7F-0EFF5B90BE99}"/>
              </a:ext>
            </a:extLst>
          </p:cNvPr>
          <p:cNvSpPr>
            <a:spLocks noGrp="1"/>
          </p:cNvSpPr>
          <p:nvPr>
            <p:ph sz="half" idx="1"/>
          </p:nvPr>
        </p:nvSpPr>
        <p:spPr>
          <a:xfrm>
            <a:off x="838200" y="133004"/>
            <a:ext cx="10515600" cy="1035753"/>
          </a:xfrm>
        </p:spPr>
        <p:txBody>
          <a:bodyPr>
            <a:normAutofit fontScale="92500" lnSpcReduction="10000"/>
          </a:bodyPr>
          <a:lstStyle/>
          <a:p>
            <a:r>
              <a:rPr lang="en-US" dirty="0" err="1"/>
              <a:t>TopoCLuster</a:t>
            </a:r>
            <a:r>
              <a:rPr lang="en-US" dirty="0"/>
              <a:t>: Optimizing Cluster Perception in Scatterplots using TDA</a:t>
            </a:r>
          </a:p>
        </p:txBody>
      </p:sp>
      <p:sp>
        <p:nvSpPr>
          <p:cNvPr id="5" name="Content Placeholder 4">
            <a:extLst>
              <a:ext uri="{FF2B5EF4-FFF2-40B4-BE49-F238E27FC236}">
                <a16:creationId xmlns:a16="http://schemas.microsoft.com/office/drawing/2014/main" id="{B540F616-DD76-F4C4-8A8D-A920A768EA4C}"/>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777420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381590-A3DE-7240-A6BB-445E5E38CF22}"/>
              </a:ext>
            </a:extLst>
          </p:cNvPr>
          <p:cNvSpPr/>
          <p:nvPr/>
        </p:nvSpPr>
        <p:spPr>
          <a:xfrm>
            <a:off x="9469922" y="4883962"/>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BE411F-73DA-C740-9E69-DD87C60B5396}"/>
              </a:ext>
            </a:extLst>
          </p:cNvPr>
          <p:cNvSpPr/>
          <p:nvPr/>
        </p:nvSpPr>
        <p:spPr>
          <a:xfrm>
            <a:off x="9905544" y="4883961"/>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72DFA6-1988-BE4D-A605-743E7040AB39}"/>
              </a:ext>
            </a:extLst>
          </p:cNvPr>
          <p:cNvSpPr/>
          <p:nvPr/>
        </p:nvSpPr>
        <p:spPr>
          <a:xfrm>
            <a:off x="9038430" y="4092478"/>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1D6481-7A32-7646-9784-BDF917D73741}"/>
              </a:ext>
            </a:extLst>
          </p:cNvPr>
          <p:cNvSpPr/>
          <p:nvPr/>
        </p:nvSpPr>
        <p:spPr>
          <a:xfrm>
            <a:off x="10334422" y="3702233"/>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C25AD5-954F-7744-A4AE-0328D7F1ABF5}"/>
              </a:ext>
            </a:extLst>
          </p:cNvPr>
          <p:cNvSpPr/>
          <p:nvPr/>
        </p:nvSpPr>
        <p:spPr>
          <a:xfrm>
            <a:off x="11185766" y="3702232"/>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17501" y="1249319"/>
            <a:ext cx="6730999" cy="2711397"/>
          </a:xfrm>
          <a:prstGeom prst="rect">
            <a:avLst/>
          </a:prstGeom>
        </p:spPr>
      </p:pic>
      <p:sp>
        <p:nvSpPr>
          <p:cNvPr id="3" name="Rectangle 2">
            <a:extLst>
              <a:ext uri="{FF2B5EF4-FFF2-40B4-BE49-F238E27FC236}">
                <a16:creationId xmlns:a16="http://schemas.microsoft.com/office/drawing/2014/main" id="{575DE2AA-4088-2943-9B78-2915AF5BBF3F}"/>
              </a:ext>
            </a:extLst>
          </p:cNvPr>
          <p:cNvSpPr/>
          <p:nvPr/>
        </p:nvSpPr>
        <p:spPr>
          <a:xfrm>
            <a:off x="6972436" y="5085347"/>
            <a:ext cx="4994975" cy="14437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2A6EE1-94CD-894A-BB07-CF159A3FA8E5}"/>
              </a:ext>
            </a:extLst>
          </p:cNvPr>
          <p:cNvSpPr/>
          <p:nvPr/>
        </p:nvSpPr>
        <p:spPr>
          <a:xfrm>
            <a:off x="6972435" y="3507401"/>
            <a:ext cx="4994975" cy="14437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79BE946D-7FF1-1F4A-8F2D-64C04A5160FB}"/>
              </a:ext>
            </a:extLst>
          </p:cNvPr>
          <p:cNvSpPr>
            <a:spLocks noGrp="1"/>
          </p:cNvSpPr>
          <p:nvPr>
            <p:ph sz="half" idx="1"/>
          </p:nvPr>
        </p:nvSpPr>
        <p:spPr/>
        <p:txBody>
          <a:bodyPr>
            <a:normAutofit fontScale="70000" lnSpcReduction="20000"/>
          </a:bodyPr>
          <a:lstStyle/>
          <a:p>
            <a:r>
              <a:rPr lang="en-US" dirty="0"/>
              <a:t>Use statistical, geometrical, and topological properties to rank the effectiveness of methods by task</a:t>
            </a:r>
          </a:p>
        </p:txBody>
      </p:sp>
      <p:sp>
        <p:nvSpPr>
          <p:cNvPr id="11" name="Content Placeholder 10">
            <a:extLst>
              <a:ext uri="{FF2B5EF4-FFF2-40B4-BE49-F238E27FC236}">
                <a16:creationId xmlns:a16="http://schemas.microsoft.com/office/drawing/2014/main" id="{39A05649-E320-DC41-8C02-5702987932E2}"/>
              </a:ext>
            </a:extLst>
          </p:cNvPr>
          <p:cNvSpPr>
            <a:spLocks noGrp="1"/>
          </p:cNvSpPr>
          <p:nvPr>
            <p:ph sz="half" idx="10"/>
          </p:nvPr>
        </p:nvSpPr>
        <p:spPr/>
        <p:txBody>
          <a:bodyPr>
            <a:normAutofit fontScale="77500" lnSpcReduction="20000"/>
          </a:bodyPr>
          <a:lstStyle/>
          <a:p>
            <a:r>
              <a:rPr lang="en-US" dirty="0"/>
              <a:t>P. Rosen, G. J. </a:t>
            </a:r>
            <a:r>
              <a:rPr lang="en-US" dirty="0" err="1"/>
              <a:t>Quadri</a:t>
            </a:r>
            <a:r>
              <a:rPr lang="en-US" dirty="0"/>
              <a:t>. “</a:t>
            </a:r>
            <a:r>
              <a:rPr lang="en-US" dirty="0" err="1"/>
              <a:t>LineSmooth</a:t>
            </a:r>
            <a:r>
              <a:rPr lang="en-US" dirty="0"/>
              <a:t>: An Analytical Framework for Evaluating the Effectiveness of Smoothing Techniques on Line Charts.” IEEE Transactions on Visualization and computer Graphics (IEEE VAST), 2021</a:t>
            </a:r>
          </a:p>
        </p:txBody>
      </p:sp>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6972436" y="2117736"/>
            <a:ext cx="5219564" cy="33133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 y="3979819"/>
            <a:ext cx="4445000" cy="2262909"/>
          </a:xfrm>
          <a:prstGeom prst="rect">
            <a:avLst/>
          </a:prstGeom>
        </p:spPr>
      </p:pic>
    </p:spTree>
    <p:extLst>
      <p:ext uri="{BB962C8B-B14F-4D97-AF65-F5344CB8AC3E}">
        <p14:creationId xmlns:p14="http://schemas.microsoft.com/office/powerpoint/2010/main" val="2443971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381590-A3DE-7240-A6BB-445E5E38CF22}"/>
              </a:ext>
            </a:extLst>
          </p:cNvPr>
          <p:cNvSpPr/>
          <p:nvPr/>
        </p:nvSpPr>
        <p:spPr>
          <a:xfrm>
            <a:off x="9469922" y="4883962"/>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BE411F-73DA-C740-9E69-DD87C60B5396}"/>
              </a:ext>
            </a:extLst>
          </p:cNvPr>
          <p:cNvSpPr/>
          <p:nvPr/>
        </p:nvSpPr>
        <p:spPr>
          <a:xfrm>
            <a:off x="9905544" y="4883961"/>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72DFA6-1988-BE4D-A605-743E7040AB39}"/>
              </a:ext>
            </a:extLst>
          </p:cNvPr>
          <p:cNvSpPr/>
          <p:nvPr/>
        </p:nvSpPr>
        <p:spPr>
          <a:xfrm>
            <a:off x="9038430" y="4092478"/>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1D6481-7A32-7646-9784-BDF917D73741}"/>
              </a:ext>
            </a:extLst>
          </p:cNvPr>
          <p:cNvSpPr/>
          <p:nvPr/>
        </p:nvSpPr>
        <p:spPr>
          <a:xfrm>
            <a:off x="10334422" y="3702233"/>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C25AD5-954F-7744-A4AE-0328D7F1ABF5}"/>
              </a:ext>
            </a:extLst>
          </p:cNvPr>
          <p:cNvSpPr/>
          <p:nvPr/>
        </p:nvSpPr>
        <p:spPr>
          <a:xfrm>
            <a:off x="11185766" y="3702232"/>
            <a:ext cx="365760" cy="1443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17501" y="1249319"/>
            <a:ext cx="6730999" cy="2711397"/>
          </a:xfrm>
          <a:prstGeom prst="rect">
            <a:avLst/>
          </a:prstGeom>
        </p:spPr>
      </p:pic>
      <p:sp>
        <p:nvSpPr>
          <p:cNvPr id="3" name="Rectangle 2">
            <a:extLst>
              <a:ext uri="{FF2B5EF4-FFF2-40B4-BE49-F238E27FC236}">
                <a16:creationId xmlns:a16="http://schemas.microsoft.com/office/drawing/2014/main" id="{575DE2AA-4088-2943-9B78-2915AF5BBF3F}"/>
              </a:ext>
            </a:extLst>
          </p:cNvPr>
          <p:cNvSpPr/>
          <p:nvPr/>
        </p:nvSpPr>
        <p:spPr>
          <a:xfrm>
            <a:off x="6972436" y="5085347"/>
            <a:ext cx="4994975" cy="14437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2A6EE1-94CD-894A-BB07-CF159A3FA8E5}"/>
              </a:ext>
            </a:extLst>
          </p:cNvPr>
          <p:cNvSpPr/>
          <p:nvPr/>
        </p:nvSpPr>
        <p:spPr>
          <a:xfrm>
            <a:off x="6972435" y="3507401"/>
            <a:ext cx="4994975" cy="14437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79BE946D-7FF1-1F4A-8F2D-64C04A5160FB}"/>
              </a:ext>
            </a:extLst>
          </p:cNvPr>
          <p:cNvSpPr>
            <a:spLocks noGrp="1"/>
          </p:cNvSpPr>
          <p:nvPr>
            <p:ph sz="half" idx="1"/>
          </p:nvPr>
        </p:nvSpPr>
        <p:spPr/>
        <p:txBody>
          <a:bodyPr>
            <a:normAutofit fontScale="70000" lnSpcReduction="20000"/>
          </a:bodyPr>
          <a:lstStyle/>
          <a:p>
            <a:r>
              <a:rPr lang="en-US" dirty="0"/>
              <a:t>Use statistical, geometrical, and topological properties to rank the effectiveness of methods by task</a:t>
            </a:r>
          </a:p>
        </p:txBody>
      </p:sp>
      <p:sp>
        <p:nvSpPr>
          <p:cNvPr id="11" name="Content Placeholder 10">
            <a:extLst>
              <a:ext uri="{FF2B5EF4-FFF2-40B4-BE49-F238E27FC236}">
                <a16:creationId xmlns:a16="http://schemas.microsoft.com/office/drawing/2014/main" id="{39A05649-E320-DC41-8C02-5702987932E2}"/>
              </a:ext>
            </a:extLst>
          </p:cNvPr>
          <p:cNvSpPr>
            <a:spLocks noGrp="1"/>
          </p:cNvSpPr>
          <p:nvPr>
            <p:ph sz="half" idx="10"/>
          </p:nvPr>
        </p:nvSpPr>
        <p:spPr/>
        <p:txBody>
          <a:bodyPr>
            <a:normAutofit fontScale="77500" lnSpcReduction="20000"/>
          </a:bodyPr>
          <a:lstStyle/>
          <a:p>
            <a:r>
              <a:rPr lang="en-US" dirty="0"/>
              <a:t>P. Rosen, G. J. </a:t>
            </a:r>
            <a:r>
              <a:rPr lang="en-US" dirty="0" err="1"/>
              <a:t>Quadri</a:t>
            </a:r>
            <a:r>
              <a:rPr lang="en-US" dirty="0"/>
              <a:t>. “</a:t>
            </a:r>
            <a:r>
              <a:rPr lang="en-US" dirty="0" err="1"/>
              <a:t>LineSmooth</a:t>
            </a:r>
            <a:r>
              <a:rPr lang="en-US" dirty="0"/>
              <a:t>: An Analytical Framework for Evaluating the Effectiveness of Smoothing Techniques on Line Charts.” IEEE Transactions on Visualization and computer Graphics (IEEE VAST), 2021</a:t>
            </a:r>
          </a:p>
        </p:txBody>
      </p:sp>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6972436" y="2117736"/>
            <a:ext cx="5219564" cy="33133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 y="3979819"/>
            <a:ext cx="4445000" cy="2262909"/>
          </a:xfrm>
          <a:prstGeom prst="rect">
            <a:avLst/>
          </a:prstGeom>
        </p:spPr>
      </p:pic>
      <p:sp>
        <p:nvSpPr>
          <p:cNvPr id="4" name="Rectangle 3">
            <a:extLst>
              <a:ext uri="{FF2B5EF4-FFF2-40B4-BE49-F238E27FC236}">
                <a16:creationId xmlns:a16="http://schemas.microsoft.com/office/drawing/2014/main" id="{4C81CBE4-FD1F-AC45-A6A7-9D637173CC38}"/>
              </a:ext>
            </a:extLst>
          </p:cNvPr>
          <p:cNvSpPr/>
          <p:nvPr/>
        </p:nvSpPr>
        <p:spPr>
          <a:xfrm>
            <a:off x="6940352" y="4636169"/>
            <a:ext cx="5080000" cy="238304"/>
          </a:xfrm>
          <a:prstGeom prst="rect">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63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53FE35-4CB1-0DA3-B927-0F9A542FECDC}"/>
              </a:ext>
            </a:extLst>
          </p:cNvPr>
          <p:cNvSpPr>
            <a:spLocks noGrp="1"/>
          </p:cNvSpPr>
          <p:nvPr>
            <p:ph sz="half" idx="1"/>
          </p:nvPr>
        </p:nvSpPr>
        <p:spPr>
          <a:xfrm>
            <a:off x="302029" y="166255"/>
            <a:ext cx="11587942" cy="6691745"/>
          </a:xfrm>
        </p:spPr>
        <p:txBody>
          <a:bodyPr>
            <a:normAutofit fontScale="92500" lnSpcReduction="20000"/>
          </a:bodyPr>
          <a:lstStyle/>
          <a:p>
            <a:r>
              <a:rPr lang="en-US" dirty="0"/>
              <a:t>Demo</a:t>
            </a:r>
          </a:p>
          <a:p>
            <a:endParaRPr lang="en-US" dirty="0"/>
          </a:p>
          <a:p>
            <a:pPr lvl="1"/>
            <a:r>
              <a:rPr lang="en-US" dirty="0"/>
              <a:t>Download @</a:t>
            </a:r>
          </a:p>
          <a:p>
            <a:pPr lvl="1"/>
            <a:r>
              <a:rPr lang="en-US" dirty="0">
                <a:hlinkClick r:id="rId2"/>
              </a:rPr>
              <a:t>https://github.com/USFDataVisualization/tdv_workshop_2022/archive/refs/tags/v1.0.2.zip</a:t>
            </a:r>
            <a:endParaRPr lang="en-US" dirty="0"/>
          </a:p>
          <a:p>
            <a:pPr lvl="1"/>
            <a:endParaRPr lang="en-US" dirty="0"/>
          </a:p>
          <a:p>
            <a:pPr lvl="1"/>
            <a:r>
              <a:rPr lang="en-US" u="sng" dirty="0"/>
              <a:t>Windows</a:t>
            </a:r>
            <a:br>
              <a:rPr lang="en-US" dirty="0"/>
            </a:br>
            <a:r>
              <a:rPr lang="en-US" dirty="0"/>
              <a:t>Unzip, find demos\</a:t>
            </a:r>
            <a:r>
              <a:rPr lang="en-US" dirty="0" err="1"/>
              <a:t>TopoLines</a:t>
            </a:r>
            <a:endParaRPr lang="en-US" dirty="0"/>
          </a:p>
          <a:p>
            <a:pPr lvl="1"/>
            <a:r>
              <a:rPr lang="en-US" dirty="0"/>
              <a:t>Run </a:t>
            </a:r>
            <a:r>
              <a:rPr lang="en-US" dirty="0" err="1"/>
              <a:t>setup.bat</a:t>
            </a:r>
            <a:endParaRPr lang="en-US" dirty="0"/>
          </a:p>
          <a:p>
            <a:pPr lvl="1"/>
            <a:r>
              <a:rPr lang="en-US" dirty="0"/>
              <a:t>Run </a:t>
            </a:r>
            <a:r>
              <a:rPr lang="en-US" dirty="0" err="1"/>
              <a:t>run.bat</a:t>
            </a:r>
            <a:endParaRPr lang="en-US" dirty="0"/>
          </a:p>
          <a:p>
            <a:pPr lvl="1"/>
            <a:endParaRPr lang="en-US" dirty="0"/>
          </a:p>
          <a:p>
            <a:pPr lvl="1"/>
            <a:r>
              <a:rPr lang="en-US" u="sng" dirty="0"/>
              <a:t>Mac/Linux</a:t>
            </a:r>
            <a:r>
              <a:rPr lang="en-US" dirty="0"/>
              <a:t> </a:t>
            </a:r>
          </a:p>
          <a:p>
            <a:pPr lvl="1"/>
            <a:r>
              <a:rPr lang="en-US" dirty="0"/>
              <a:t>Command prompt, navigate to demos/</a:t>
            </a:r>
            <a:r>
              <a:rPr lang="en-US" dirty="0" err="1"/>
              <a:t>TopoLines</a:t>
            </a:r>
            <a:endParaRPr lang="en-US" dirty="0"/>
          </a:p>
          <a:p>
            <a:pPr lvl="1"/>
            <a:r>
              <a:rPr lang="en-US" dirty="0"/>
              <a:t>./</a:t>
            </a:r>
            <a:r>
              <a:rPr lang="en-US" dirty="0" err="1"/>
              <a:t>run.sh</a:t>
            </a:r>
            <a:endParaRPr lang="en-US" dirty="0"/>
          </a:p>
        </p:txBody>
      </p:sp>
      <p:sp>
        <p:nvSpPr>
          <p:cNvPr id="4" name="Content Placeholder 3">
            <a:extLst>
              <a:ext uri="{FF2B5EF4-FFF2-40B4-BE49-F238E27FC236}">
                <a16:creationId xmlns:a16="http://schemas.microsoft.com/office/drawing/2014/main" id="{AE6D5321-25B9-70E7-7490-D2BE25EBED21}"/>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4115058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7886F6-9834-AC3D-729F-A9729306E712}"/>
              </a:ext>
            </a:extLst>
          </p:cNvPr>
          <p:cNvSpPr>
            <a:spLocks noGrp="1"/>
          </p:cNvSpPr>
          <p:nvPr>
            <p:ph sz="half" idx="1"/>
          </p:nvPr>
        </p:nvSpPr>
        <p:spPr/>
        <p:txBody>
          <a:bodyPr/>
          <a:lstStyle/>
          <a:p>
            <a:r>
              <a:rPr lang="en-US" dirty="0"/>
              <a:t>Break</a:t>
            </a:r>
          </a:p>
        </p:txBody>
      </p:sp>
      <p:sp>
        <p:nvSpPr>
          <p:cNvPr id="3" name="Content Placeholder 2">
            <a:extLst>
              <a:ext uri="{FF2B5EF4-FFF2-40B4-BE49-F238E27FC236}">
                <a16:creationId xmlns:a16="http://schemas.microsoft.com/office/drawing/2014/main" id="{B010E475-3B5F-0038-11FA-5DC0F0A12B34}"/>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649311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0D7F40-A774-2C4D-B614-92DFC0FEAA9A}"/>
              </a:ext>
            </a:extLst>
          </p:cNvPr>
          <p:cNvSpPr>
            <a:spLocks noGrp="1"/>
          </p:cNvSpPr>
          <p:nvPr>
            <p:ph sz="half" idx="1"/>
          </p:nvPr>
        </p:nvSpPr>
        <p:spPr/>
        <p:txBody>
          <a:bodyPr>
            <a:normAutofit fontScale="85000" lnSpcReduction="10000"/>
          </a:bodyPr>
          <a:lstStyle/>
          <a:p>
            <a:r>
              <a:rPr lang="en-US" dirty="0"/>
              <a:t>Visualization of Graphs as Node-Link Diagrams</a:t>
            </a:r>
          </a:p>
        </p:txBody>
      </p:sp>
      <p:sp>
        <p:nvSpPr>
          <p:cNvPr id="6" name="Content Placeholder 5">
            <a:extLst>
              <a:ext uri="{FF2B5EF4-FFF2-40B4-BE49-F238E27FC236}">
                <a16:creationId xmlns:a16="http://schemas.microsoft.com/office/drawing/2014/main" id="{37863C7A-2C16-0244-968D-784DAC450719}"/>
              </a:ext>
            </a:extLst>
          </p:cNvPr>
          <p:cNvSpPr>
            <a:spLocks noGrp="1"/>
          </p:cNvSpPr>
          <p:nvPr>
            <p:ph sz="half" idx="10"/>
          </p:nvPr>
        </p:nvSpPr>
        <p:spPr/>
        <p:txBody>
          <a:bodyPr/>
          <a:lstStyle/>
          <a:p>
            <a:endParaRPr lang="en-US"/>
          </a:p>
        </p:txBody>
      </p:sp>
      <p:pic>
        <p:nvPicPr>
          <p:cNvPr id="19458" name="Picture 2" descr="Related image">
            <a:extLst>
              <a:ext uri="{FF2B5EF4-FFF2-40B4-BE49-F238E27FC236}">
                <a16:creationId xmlns:a16="http://schemas.microsoft.com/office/drawing/2014/main" id="{C708455C-AABA-F347-AE63-A4211DF88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004" y="1408241"/>
            <a:ext cx="4269230" cy="4578717"/>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a:extLst>
              <a:ext uri="{FF2B5EF4-FFF2-40B4-BE49-F238E27FC236}">
                <a16:creationId xmlns:a16="http://schemas.microsoft.com/office/drawing/2014/main" id="{8E7CE22B-130C-444E-BF2F-EF1621CE0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0647" y="1762828"/>
            <a:ext cx="4377646" cy="42241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D56A5D-3FE8-4E43-A482-AC5DFE01F336}"/>
              </a:ext>
            </a:extLst>
          </p:cNvPr>
          <p:cNvSpPr txBox="1"/>
          <p:nvPr/>
        </p:nvSpPr>
        <p:spPr>
          <a:xfrm>
            <a:off x="2067285" y="5981782"/>
            <a:ext cx="3139138" cy="461665"/>
          </a:xfrm>
          <a:prstGeom prst="rect">
            <a:avLst/>
          </a:prstGeom>
          <a:noFill/>
        </p:spPr>
        <p:txBody>
          <a:bodyPr wrap="square" rtlCol="0">
            <a:spAutoFit/>
          </a:bodyPr>
          <a:lstStyle/>
          <a:p>
            <a:pPr algn="ctr"/>
            <a:r>
              <a:rPr lang="en-US" sz="1200" dirty="0">
                <a:solidFill>
                  <a:schemeClr val="tx1">
                    <a:lumMod val="65000"/>
                    <a:lumOff val="35000"/>
                  </a:schemeClr>
                </a:solidFill>
                <a:latin typeface="Nunito" pitchFamily="2" charset="77"/>
              </a:rPr>
              <a:t>Force-directed diagram of post-rebuild site</a:t>
            </a:r>
          </a:p>
          <a:p>
            <a:pPr algn="ctr"/>
            <a:r>
              <a:rPr lang="en-US" sz="1200" i="1" dirty="0">
                <a:solidFill>
                  <a:schemeClr val="tx1">
                    <a:lumMod val="65000"/>
                    <a:lumOff val="35000"/>
                  </a:schemeClr>
                </a:solidFill>
                <a:latin typeface="Nunito" pitchFamily="2" charset="77"/>
              </a:rPr>
              <a:t>Ian</a:t>
            </a:r>
            <a:r>
              <a:rPr lang="en-US" sz="1200" dirty="0">
                <a:solidFill>
                  <a:schemeClr val="tx1">
                    <a:lumMod val="65000"/>
                    <a:lumOff val="35000"/>
                  </a:schemeClr>
                </a:solidFill>
                <a:latin typeface="Nunito" pitchFamily="2" charset="77"/>
              </a:rPr>
              <a:t> </a:t>
            </a:r>
            <a:r>
              <a:rPr lang="en-US" sz="1200" i="1" dirty="0">
                <a:solidFill>
                  <a:schemeClr val="tx1">
                    <a:lumMod val="65000"/>
                    <a:lumOff val="35000"/>
                  </a:schemeClr>
                </a:solidFill>
                <a:latin typeface="Nunito" pitchFamily="2" charset="77"/>
              </a:rPr>
              <a:t>Lurie</a:t>
            </a:r>
            <a:r>
              <a:rPr lang="en-US" sz="1200" dirty="0">
                <a:solidFill>
                  <a:schemeClr val="tx1">
                    <a:lumMod val="65000"/>
                    <a:lumOff val="35000"/>
                  </a:schemeClr>
                </a:solidFill>
                <a:latin typeface="Nunito" pitchFamily="2" charset="77"/>
              </a:rPr>
              <a:t>, www.portent.com</a:t>
            </a:r>
          </a:p>
        </p:txBody>
      </p:sp>
      <p:sp>
        <p:nvSpPr>
          <p:cNvPr id="15" name="TextBox 14">
            <a:extLst>
              <a:ext uri="{FF2B5EF4-FFF2-40B4-BE49-F238E27FC236}">
                <a16:creationId xmlns:a16="http://schemas.microsoft.com/office/drawing/2014/main" id="{0A7C32BA-46F7-794F-8D2A-E5F55555DA6E}"/>
              </a:ext>
            </a:extLst>
          </p:cNvPr>
          <p:cNvSpPr txBox="1"/>
          <p:nvPr/>
        </p:nvSpPr>
        <p:spPr>
          <a:xfrm>
            <a:off x="7033081" y="5981782"/>
            <a:ext cx="3675343" cy="461665"/>
          </a:xfrm>
          <a:prstGeom prst="rect">
            <a:avLst/>
          </a:prstGeom>
          <a:noFill/>
        </p:spPr>
        <p:txBody>
          <a:bodyPr wrap="square" rtlCol="0">
            <a:spAutoFit/>
          </a:bodyPr>
          <a:lstStyle/>
          <a:p>
            <a:pPr algn="ctr"/>
            <a:r>
              <a:rPr lang="en-US" sz="1200" dirty="0">
                <a:solidFill>
                  <a:schemeClr val="tx1">
                    <a:lumMod val="65000"/>
                    <a:lumOff val="35000"/>
                  </a:schemeClr>
                </a:solidFill>
                <a:latin typeface="Nunito" pitchFamily="2" charset="77"/>
              </a:rPr>
              <a:t>Force-directed layout of the U.S. Interstate System</a:t>
            </a:r>
          </a:p>
          <a:p>
            <a:pPr algn="ctr"/>
            <a:r>
              <a:rPr lang="en-US" sz="1200" i="1" dirty="0">
                <a:solidFill>
                  <a:schemeClr val="tx1">
                    <a:lumMod val="65000"/>
                    <a:lumOff val="35000"/>
                  </a:schemeClr>
                </a:solidFill>
                <a:latin typeface="Nunito" pitchFamily="2" charset="77"/>
              </a:rPr>
              <a:t>Mkinde</a:t>
            </a:r>
            <a:r>
              <a:rPr lang="en-US" sz="1200" dirty="0">
                <a:solidFill>
                  <a:schemeClr val="tx1">
                    <a:lumMod val="65000"/>
                    <a:lumOff val="35000"/>
                  </a:schemeClr>
                </a:solidFill>
                <a:latin typeface="Nunito" pitchFamily="2" charset="77"/>
              </a:rPr>
              <a:t>, www.ideasillustrated.com</a:t>
            </a:r>
          </a:p>
        </p:txBody>
      </p:sp>
    </p:spTree>
    <p:extLst>
      <p:ext uri="{BB962C8B-B14F-4D97-AF65-F5344CB8AC3E}">
        <p14:creationId xmlns:p14="http://schemas.microsoft.com/office/powerpoint/2010/main" val="3361929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1">
            <a:extLst>
              <a:ext uri="{FF2B5EF4-FFF2-40B4-BE49-F238E27FC236}">
                <a16:creationId xmlns:a16="http://schemas.microsoft.com/office/drawing/2014/main" id="{045271F4-2B58-42D6-9D3A-B08839E6765C}"/>
              </a:ext>
            </a:extLst>
          </p:cNvPr>
          <p:cNvSpPr>
            <a:spLocks noGrp="1"/>
          </p:cNvSpPr>
          <p:nvPr>
            <p:ph sz="half" idx="1"/>
          </p:nvPr>
        </p:nvSpPr>
        <p:spPr/>
        <p:txBody>
          <a:bodyPr/>
          <a:lstStyle/>
          <a:p>
            <a:r>
              <a:rPr lang="en-US" altLang="en-US" dirty="0"/>
              <a:t>Graph Drawing Challenges</a:t>
            </a:r>
          </a:p>
        </p:txBody>
      </p:sp>
      <p:sp>
        <p:nvSpPr>
          <p:cNvPr id="6" name="Content Placeholder 5">
            <a:extLst>
              <a:ext uri="{FF2B5EF4-FFF2-40B4-BE49-F238E27FC236}">
                <a16:creationId xmlns:a16="http://schemas.microsoft.com/office/drawing/2014/main" id="{B8692168-4F8C-8741-A3E1-0F06121B908F}"/>
              </a:ext>
            </a:extLst>
          </p:cNvPr>
          <p:cNvSpPr>
            <a:spLocks noGrp="1"/>
          </p:cNvSpPr>
          <p:nvPr>
            <p:ph sz="half" idx="10"/>
          </p:nvPr>
        </p:nvSpPr>
        <p:spPr/>
        <p:txBody>
          <a:bodyPr/>
          <a:lstStyle/>
          <a:p>
            <a:endParaRPr lang="en-US"/>
          </a:p>
        </p:txBody>
      </p:sp>
      <p:pic>
        <p:nvPicPr>
          <p:cNvPr id="122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75" y="1919253"/>
            <a:ext cx="4200212" cy="29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B75109B-5518-674C-B896-41AF9681EC15}"/>
              </a:ext>
            </a:extLst>
          </p:cNvPr>
          <p:cNvPicPr>
            <a:picLocks noChangeAspect="1"/>
          </p:cNvPicPr>
          <p:nvPr/>
        </p:nvPicPr>
        <p:blipFill>
          <a:blip r:embed="rId4"/>
          <a:stretch>
            <a:fillRect/>
          </a:stretch>
        </p:blipFill>
        <p:spPr>
          <a:xfrm>
            <a:off x="5156811" y="1892263"/>
            <a:ext cx="3614569" cy="2926080"/>
          </a:xfrm>
          <a:prstGeom prst="rect">
            <a:avLst/>
          </a:prstGeom>
        </p:spPr>
      </p:pic>
      <p:pic>
        <p:nvPicPr>
          <p:cNvPr id="4" name="Picture 3">
            <a:extLst>
              <a:ext uri="{FF2B5EF4-FFF2-40B4-BE49-F238E27FC236}">
                <a16:creationId xmlns:a16="http://schemas.microsoft.com/office/drawing/2014/main" id="{4BC61923-65D2-A247-BE30-7EA6DC5C4A66}"/>
              </a:ext>
            </a:extLst>
          </p:cNvPr>
          <p:cNvPicPr>
            <a:picLocks noChangeAspect="1"/>
          </p:cNvPicPr>
          <p:nvPr/>
        </p:nvPicPr>
        <p:blipFill>
          <a:blip r:embed="rId5"/>
          <a:stretch>
            <a:fillRect/>
          </a:stretch>
        </p:blipFill>
        <p:spPr>
          <a:xfrm>
            <a:off x="8835614" y="1892263"/>
            <a:ext cx="3356386" cy="2926080"/>
          </a:xfrm>
          <a:prstGeom prst="rect">
            <a:avLst/>
          </a:prstGeom>
        </p:spPr>
      </p:pic>
      <p:sp>
        <p:nvSpPr>
          <p:cNvPr id="7" name="Rectangle 6">
            <a:extLst>
              <a:ext uri="{FF2B5EF4-FFF2-40B4-BE49-F238E27FC236}">
                <a16:creationId xmlns:a16="http://schemas.microsoft.com/office/drawing/2014/main" id="{9E7F842D-3B93-5A42-945F-40C843A910D7}"/>
              </a:ext>
            </a:extLst>
          </p:cNvPr>
          <p:cNvSpPr/>
          <p:nvPr/>
        </p:nvSpPr>
        <p:spPr>
          <a:xfrm>
            <a:off x="984142" y="4965737"/>
            <a:ext cx="10515600" cy="523220"/>
          </a:xfrm>
          <a:prstGeom prst="rect">
            <a:avLst/>
          </a:prstGeom>
        </p:spPr>
        <p:txBody>
          <a:bodyPr wrap="square">
            <a:spAutoFit/>
          </a:bodyPr>
          <a:lstStyle/>
          <a:p>
            <a:pPr lvl="1">
              <a:tabLst>
                <a:tab pos="1020763" algn="ctr"/>
                <a:tab pos="7715250" algn="ctr"/>
              </a:tabLst>
              <a:defRPr/>
            </a:pPr>
            <a:r>
              <a:rPr lang="en-US" sz="2800" dirty="0">
                <a:ea typeface="ＭＳ Ｐゴシック" charset="0"/>
              </a:rPr>
              <a:t>hairballs	 indistinguishable graph structure</a:t>
            </a:r>
          </a:p>
        </p:txBody>
      </p:sp>
    </p:spTree>
    <p:extLst>
      <p:ext uri="{BB962C8B-B14F-4D97-AF65-F5344CB8AC3E}">
        <p14:creationId xmlns:p14="http://schemas.microsoft.com/office/powerpoint/2010/main" val="4030923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8DE60B9C-5F41-AF43-BEEE-D1A578380224}"/>
              </a:ext>
            </a:extLst>
          </p:cNvPr>
          <p:cNvSpPr>
            <a:spLocks noGrp="1"/>
          </p:cNvSpPr>
          <p:nvPr>
            <p:ph sz="half" idx="1"/>
          </p:nvPr>
        </p:nvSpPr>
        <p:spPr>
          <a:xfrm>
            <a:off x="412508" y="743768"/>
            <a:ext cx="11366985" cy="863576"/>
          </a:xfrm>
        </p:spPr>
        <p:txBody>
          <a:bodyPr>
            <a:normAutofit/>
          </a:bodyPr>
          <a:lstStyle/>
          <a:p>
            <a:r>
              <a:rPr lang="en-US" dirty="0"/>
              <a:t>Graph + TDA = Better Graph Visualizations</a:t>
            </a:r>
          </a:p>
        </p:txBody>
      </p:sp>
      <p:sp>
        <p:nvSpPr>
          <p:cNvPr id="4" name="Content Placeholder 3">
            <a:extLst>
              <a:ext uri="{FF2B5EF4-FFF2-40B4-BE49-F238E27FC236}">
                <a16:creationId xmlns:a16="http://schemas.microsoft.com/office/drawing/2014/main" id="{BDCAEE70-732D-F342-BF8D-C61020531AE0}"/>
              </a:ext>
            </a:extLst>
          </p:cNvPr>
          <p:cNvSpPr>
            <a:spLocks noGrp="1"/>
          </p:cNvSpPr>
          <p:nvPr>
            <p:ph sz="half" idx="10"/>
          </p:nvPr>
        </p:nvSpPr>
        <p:spPr/>
        <p:txBody>
          <a:bodyPr/>
          <a:lstStyle/>
          <a:p>
            <a:endParaRPr lang="en-US"/>
          </a:p>
        </p:txBody>
      </p:sp>
      <p:pic>
        <p:nvPicPr>
          <p:cNvPr id="8" name="Picture 7">
            <a:extLst>
              <a:ext uri="{FF2B5EF4-FFF2-40B4-BE49-F238E27FC236}">
                <a16:creationId xmlns:a16="http://schemas.microsoft.com/office/drawing/2014/main" id="{4A7660AA-DD5D-F447-A37D-1CD31DE35094}"/>
              </a:ext>
            </a:extLst>
          </p:cNvPr>
          <p:cNvPicPr>
            <a:picLocks noChangeAspect="1"/>
          </p:cNvPicPr>
          <p:nvPr/>
        </p:nvPicPr>
        <p:blipFill rotWithShape="1">
          <a:blip r:embed="rId3"/>
          <a:srcRect l="52964" r="1080"/>
          <a:stretch/>
        </p:blipFill>
        <p:spPr>
          <a:xfrm>
            <a:off x="7915865" y="2032115"/>
            <a:ext cx="4003590" cy="3832232"/>
          </a:xfrm>
          <a:prstGeom prst="rect">
            <a:avLst/>
          </a:prstGeom>
        </p:spPr>
      </p:pic>
      <p:pic>
        <p:nvPicPr>
          <p:cNvPr id="13" name="Picture 12">
            <a:extLst>
              <a:ext uri="{FF2B5EF4-FFF2-40B4-BE49-F238E27FC236}">
                <a16:creationId xmlns:a16="http://schemas.microsoft.com/office/drawing/2014/main" id="{D8857061-072D-A448-A890-07C83B0D8958}"/>
              </a:ext>
            </a:extLst>
          </p:cNvPr>
          <p:cNvPicPr>
            <a:picLocks noChangeAspect="1"/>
          </p:cNvPicPr>
          <p:nvPr/>
        </p:nvPicPr>
        <p:blipFill rotWithShape="1">
          <a:blip r:embed="rId4"/>
          <a:srcRect r="84100"/>
          <a:stretch/>
        </p:blipFill>
        <p:spPr>
          <a:xfrm>
            <a:off x="5487441" y="1739940"/>
            <a:ext cx="1217117" cy="4374292"/>
          </a:xfrm>
          <a:prstGeom prst="rect">
            <a:avLst/>
          </a:prstGeom>
        </p:spPr>
      </p:pic>
      <p:sp>
        <p:nvSpPr>
          <p:cNvPr id="14" name="TextBox 13">
            <a:extLst>
              <a:ext uri="{FF2B5EF4-FFF2-40B4-BE49-F238E27FC236}">
                <a16:creationId xmlns:a16="http://schemas.microsoft.com/office/drawing/2014/main" id="{52349A74-069D-A045-9B83-711902476AD3}"/>
              </a:ext>
            </a:extLst>
          </p:cNvPr>
          <p:cNvSpPr txBox="1"/>
          <p:nvPr/>
        </p:nvSpPr>
        <p:spPr>
          <a:xfrm>
            <a:off x="4616791" y="6114232"/>
            <a:ext cx="2958415" cy="646331"/>
          </a:xfrm>
          <a:prstGeom prst="rect">
            <a:avLst/>
          </a:prstGeom>
          <a:noFill/>
        </p:spPr>
        <p:txBody>
          <a:bodyPr wrap="square" rtlCol="0">
            <a:spAutoFit/>
          </a:bodyPr>
          <a:lstStyle/>
          <a:p>
            <a:pPr algn="ctr"/>
            <a:r>
              <a:rPr lang="en-US" b="1" dirty="0">
                <a:latin typeface="Nunito" pitchFamily="2" charset="77"/>
              </a:rPr>
              <a:t>persistence barcode</a:t>
            </a:r>
          </a:p>
          <a:p>
            <a:pPr algn="ctr"/>
            <a:r>
              <a:rPr lang="en-US" dirty="0">
                <a:latin typeface="Nunito" pitchFamily="2" charset="77"/>
              </a:rPr>
              <a:t>(via </a:t>
            </a:r>
            <a:r>
              <a:rPr lang="en-US" i="1" dirty="0">
                <a:latin typeface="Nunito" pitchFamily="2" charset="77"/>
              </a:rPr>
              <a:t>persistent homology</a:t>
            </a:r>
            <a:r>
              <a:rPr lang="en-US" dirty="0">
                <a:latin typeface="Nunito" pitchFamily="2" charset="77"/>
              </a:rPr>
              <a:t>)</a:t>
            </a:r>
          </a:p>
        </p:txBody>
      </p:sp>
      <p:pic>
        <p:nvPicPr>
          <p:cNvPr id="16" name="Picture 15">
            <a:extLst>
              <a:ext uri="{FF2B5EF4-FFF2-40B4-BE49-F238E27FC236}">
                <a16:creationId xmlns:a16="http://schemas.microsoft.com/office/drawing/2014/main" id="{774916E1-EA4A-3042-A541-FE3429C7F345}"/>
              </a:ext>
            </a:extLst>
          </p:cNvPr>
          <p:cNvPicPr>
            <a:picLocks noChangeAspect="1"/>
          </p:cNvPicPr>
          <p:nvPr/>
        </p:nvPicPr>
        <p:blipFill rotWithShape="1">
          <a:blip r:embed="rId5"/>
          <a:srcRect l="25696" t="2524" r="7518" b="2524"/>
          <a:stretch/>
        </p:blipFill>
        <p:spPr>
          <a:xfrm>
            <a:off x="552470" y="2280704"/>
            <a:ext cx="3723664" cy="3529306"/>
          </a:xfrm>
          <a:prstGeom prst="rect">
            <a:avLst/>
          </a:prstGeom>
        </p:spPr>
      </p:pic>
      <p:sp>
        <p:nvSpPr>
          <p:cNvPr id="21" name="TextBox 20">
            <a:extLst>
              <a:ext uri="{FF2B5EF4-FFF2-40B4-BE49-F238E27FC236}">
                <a16:creationId xmlns:a16="http://schemas.microsoft.com/office/drawing/2014/main" id="{524E4C36-E561-D44C-8B6D-527844184D3C}"/>
              </a:ext>
            </a:extLst>
          </p:cNvPr>
          <p:cNvSpPr txBox="1"/>
          <p:nvPr/>
        </p:nvSpPr>
        <p:spPr>
          <a:xfrm>
            <a:off x="4332923" y="3440400"/>
            <a:ext cx="769767" cy="1015663"/>
          </a:xfrm>
          <a:prstGeom prst="rect">
            <a:avLst/>
          </a:prstGeom>
          <a:noFill/>
        </p:spPr>
        <p:txBody>
          <a:bodyPr wrap="square" rtlCol="0">
            <a:spAutoFit/>
          </a:bodyPr>
          <a:lstStyle/>
          <a:p>
            <a:pPr algn="ctr"/>
            <a:r>
              <a:rPr lang="en-US" sz="6000" b="1" dirty="0">
                <a:latin typeface="Nunito" pitchFamily="2" charset="77"/>
              </a:rPr>
              <a:t>+</a:t>
            </a:r>
          </a:p>
        </p:txBody>
      </p:sp>
      <p:sp>
        <p:nvSpPr>
          <p:cNvPr id="22" name="TextBox 21">
            <a:extLst>
              <a:ext uri="{FF2B5EF4-FFF2-40B4-BE49-F238E27FC236}">
                <a16:creationId xmlns:a16="http://schemas.microsoft.com/office/drawing/2014/main" id="{F9ED695F-1060-C947-A428-4B7C0EC1405D}"/>
              </a:ext>
            </a:extLst>
          </p:cNvPr>
          <p:cNvSpPr txBox="1"/>
          <p:nvPr/>
        </p:nvSpPr>
        <p:spPr>
          <a:xfrm>
            <a:off x="7153477" y="3440400"/>
            <a:ext cx="769767" cy="1015663"/>
          </a:xfrm>
          <a:prstGeom prst="rect">
            <a:avLst/>
          </a:prstGeom>
          <a:noFill/>
        </p:spPr>
        <p:txBody>
          <a:bodyPr wrap="square" rtlCol="0">
            <a:spAutoFit/>
          </a:bodyPr>
          <a:lstStyle/>
          <a:p>
            <a:pPr algn="ctr"/>
            <a:r>
              <a:rPr lang="en-US" sz="6000" b="1" dirty="0">
                <a:latin typeface="Nunito" pitchFamily="2" charset="77"/>
              </a:rPr>
              <a:t>=</a:t>
            </a:r>
          </a:p>
        </p:txBody>
      </p:sp>
    </p:spTree>
    <p:extLst>
      <p:ext uri="{BB962C8B-B14F-4D97-AF65-F5344CB8AC3E}">
        <p14:creationId xmlns:p14="http://schemas.microsoft.com/office/powerpoint/2010/main" val="2426885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CC4F57-C709-8A48-83C3-32217AEC9A4D}"/>
              </a:ext>
            </a:extLst>
          </p:cNvPr>
          <p:cNvSpPr>
            <a:spLocks noGrp="1"/>
          </p:cNvSpPr>
          <p:nvPr>
            <p:ph sz="half" idx="1"/>
          </p:nvPr>
        </p:nvSpPr>
        <p:spPr/>
        <p:txBody>
          <a:bodyPr>
            <a:normAutofit fontScale="85000" lnSpcReduction="10000"/>
          </a:bodyPr>
          <a:lstStyle/>
          <a:p>
            <a:r>
              <a:rPr lang="en-US" dirty="0"/>
              <a:t>Mapping a Graph to Persistent Homology</a:t>
            </a:r>
          </a:p>
        </p:txBody>
      </p:sp>
      <p:sp>
        <p:nvSpPr>
          <p:cNvPr id="5" name="Content Placeholder 4">
            <a:extLst>
              <a:ext uri="{FF2B5EF4-FFF2-40B4-BE49-F238E27FC236}">
                <a16:creationId xmlns:a16="http://schemas.microsoft.com/office/drawing/2014/main" id="{079C879C-EB09-4447-B00D-9E0771EA447B}"/>
              </a:ext>
            </a:extLst>
          </p:cNvPr>
          <p:cNvSpPr>
            <a:spLocks noGrp="1"/>
          </p:cNvSpPr>
          <p:nvPr>
            <p:ph sz="half" idx="10"/>
          </p:nvPr>
        </p:nvSpPr>
        <p:spPr>
          <a:xfrm>
            <a:off x="5628052" y="6259133"/>
            <a:ext cx="5557714" cy="598868"/>
          </a:xfrm>
        </p:spPr>
        <p:txBody>
          <a:bodyPr>
            <a:normAutofit fontScale="77500" lnSpcReduction="20000"/>
          </a:bodyPr>
          <a:lstStyle/>
          <a:p>
            <a:r>
              <a:rPr lang="en-US" dirty="0"/>
              <a:t>M. </a:t>
            </a:r>
            <a:r>
              <a:rPr lang="en-US" dirty="0" err="1"/>
              <a:t>Hajij</a:t>
            </a:r>
            <a:r>
              <a:rPr lang="en-US" dirty="0"/>
              <a:t>, B. Wang, C. </a:t>
            </a:r>
            <a:r>
              <a:rPr lang="en-US" dirty="0" err="1"/>
              <a:t>Scheidegger</a:t>
            </a:r>
            <a:r>
              <a:rPr lang="en-US" dirty="0"/>
              <a:t>, &amp; P. Rosen. “Visual detection of structural changes in time-varying graphs using persistent homology.” IEEE P</a:t>
            </a:r>
            <a:r>
              <a:rPr lang="en-US" i="1" dirty="0"/>
              <a:t>acific Visualization Symposium (</a:t>
            </a:r>
            <a:r>
              <a:rPr lang="en-US" i="1" dirty="0" err="1"/>
              <a:t>PacificVis</a:t>
            </a:r>
            <a:r>
              <a:rPr lang="en-US" i="1" dirty="0"/>
              <a:t>)</a:t>
            </a:r>
            <a:r>
              <a:rPr lang="en-US" dirty="0"/>
              <a:t>, 2018.</a:t>
            </a:r>
          </a:p>
        </p:txBody>
      </p:sp>
      <p:grpSp>
        <p:nvGrpSpPr>
          <p:cNvPr id="3" name="Group 2">
            <a:extLst>
              <a:ext uri="{FF2B5EF4-FFF2-40B4-BE49-F238E27FC236}">
                <a16:creationId xmlns:a16="http://schemas.microsoft.com/office/drawing/2014/main" id="{D71C1FC0-619E-B34D-B7A8-B8B59BD7C61D}"/>
              </a:ext>
            </a:extLst>
          </p:cNvPr>
          <p:cNvGrpSpPr/>
          <p:nvPr/>
        </p:nvGrpSpPr>
        <p:grpSpPr>
          <a:xfrm>
            <a:off x="268976" y="1707001"/>
            <a:ext cx="11705168" cy="2443049"/>
            <a:chOff x="268976" y="1808754"/>
            <a:chExt cx="11705168" cy="2443049"/>
          </a:xfrm>
        </p:grpSpPr>
        <p:pic>
          <p:nvPicPr>
            <p:cNvPr id="6" name="Picture 5" descr="Screen Shot 2018-01-12 at 2.24.35 PM.png">
              <a:extLst>
                <a:ext uri="{FF2B5EF4-FFF2-40B4-BE49-F238E27FC236}">
                  <a16:creationId xmlns:a16="http://schemas.microsoft.com/office/drawing/2014/main" id="{06A64C72-0DFF-EF48-BFEE-E037F66FD954}"/>
                </a:ext>
              </a:extLst>
            </p:cNvPr>
            <p:cNvPicPr>
              <a:picLocks noChangeAspect="1"/>
            </p:cNvPicPr>
            <p:nvPr/>
          </p:nvPicPr>
          <p:blipFill rotWithShape="1">
            <a:blip r:embed="rId2"/>
            <a:srcRect l="4748" t="34521" r="86545" b="37579"/>
            <a:stretch/>
          </p:blipFill>
          <p:spPr>
            <a:xfrm>
              <a:off x="268976" y="2037354"/>
              <a:ext cx="1574669" cy="1554480"/>
            </a:xfrm>
            <a:prstGeom prst="rect">
              <a:avLst/>
            </a:prstGeom>
          </p:spPr>
        </p:pic>
        <p:pic>
          <p:nvPicPr>
            <p:cNvPr id="7" name="Picture 6" descr="Screen Shot 2018-01-12 at 2.24.35 PM.png">
              <a:extLst>
                <a:ext uri="{FF2B5EF4-FFF2-40B4-BE49-F238E27FC236}">
                  <a16:creationId xmlns:a16="http://schemas.microsoft.com/office/drawing/2014/main" id="{79AD7BF4-74D8-9A4D-A344-8122ACB85CCD}"/>
                </a:ext>
              </a:extLst>
            </p:cNvPr>
            <p:cNvPicPr>
              <a:picLocks noChangeAspect="1"/>
            </p:cNvPicPr>
            <p:nvPr/>
          </p:nvPicPr>
          <p:blipFill rotWithShape="1">
            <a:blip r:embed="rId2"/>
            <a:srcRect l="83073" t="34521" r="1743" b="37579"/>
            <a:stretch/>
          </p:blipFill>
          <p:spPr>
            <a:xfrm>
              <a:off x="9425131" y="2116188"/>
              <a:ext cx="2422924" cy="1371600"/>
            </a:xfrm>
            <a:prstGeom prst="rect">
              <a:avLst/>
            </a:prstGeom>
          </p:spPr>
        </p:pic>
        <p:pic>
          <p:nvPicPr>
            <p:cNvPr id="8" name="Picture 5" descr="Screen Shot 2018-01-12 at 2.24.35 PM.png">
              <a:extLst>
                <a:ext uri="{FF2B5EF4-FFF2-40B4-BE49-F238E27FC236}">
                  <a16:creationId xmlns:a16="http://schemas.microsoft.com/office/drawing/2014/main" id="{CD18450D-7E31-E14D-8127-04F0953091D6}"/>
                </a:ext>
              </a:extLst>
            </p:cNvPr>
            <p:cNvPicPr>
              <a:picLocks noChangeAspect="1"/>
            </p:cNvPicPr>
            <p:nvPr/>
          </p:nvPicPr>
          <p:blipFill rotWithShape="1">
            <a:blip r:embed="rId2"/>
            <a:srcRect l="21073" t="38170" r="70846" b="41185"/>
            <a:stretch/>
          </p:blipFill>
          <p:spPr>
            <a:xfrm>
              <a:off x="2558917" y="2174514"/>
              <a:ext cx="1626150" cy="1280160"/>
            </a:xfrm>
            <a:prstGeom prst="rect">
              <a:avLst/>
            </a:prstGeom>
          </p:spPr>
        </p:pic>
        <p:pic>
          <p:nvPicPr>
            <p:cNvPr id="9" name="Picture 5" descr="Screen Shot 2018-01-12 at 2.24.35 PM.png">
              <a:extLst>
                <a:ext uri="{FF2B5EF4-FFF2-40B4-BE49-F238E27FC236}">
                  <a16:creationId xmlns:a16="http://schemas.microsoft.com/office/drawing/2014/main" id="{9E866DA7-43E5-1C48-B3BB-9E0E37914EF3}"/>
                </a:ext>
              </a:extLst>
            </p:cNvPr>
            <p:cNvPicPr>
              <a:picLocks noChangeAspect="1"/>
            </p:cNvPicPr>
            <p:nvPr/>
          </p:nvPicPr>
          <p:blipFill rotWithShape="1">
            <a:blip r:embed="rId2"/>
            <a:srcRect l="37600" t="36373" r="41413" b="39290"/>
            <a:stretch/>
          </p:blipFill>
          <p:spPr>
            <a:xfrm>
              <a:off x="4900339" y="2128794"/>
              <a:ext cx="3838959" cy="1371600"/>
            </a:xfrm>
            <a:prstGeom prst="rect">
              <a:avLst/>
            </a:prstGeom>
            <a:ln w="19050">
              <a:noFill/>
            </a:ln>
          </p:spPr>
        </p:pic>
        <p:sp>
          <p:nvSpPr>
            <p:cNvPr id="10" name="Arrow: Right 15">
              <a:extLst>
                <a:ext uri="{FF2B5EF4-FFF2-40B4-BE49-F238E27FC236}">
                  <a16:creationId xmlns:a16="http://schemas.microsoft.com/office/drawing/2014/main" id="{EDE883EC-B22A-894A-923B-DBADC8229FBF}"/>
                </a:ext>
              </a:extLst>
            </p:cNvPr>
            <p:cNvSpPr>
              <a:spLocks noChangeArrowheads="1"/>
            </p:cNvSpPr>
            <p:nvPr/>
          </p:nvSpPr>
          <p:spPr bwMode="auto">
            <a:xfrm>
              <a:off x="1972681" y="2664828"/>
              <a:ext cx="457200" cy="274320"/>
            </a:xfrm>
            <a:prstGeom prst="rightArrow">
              <a:avLst>
                <a:gd name="adj1" fmla="val 50000"/>
                <a:gd name="adj2" fmla="val 50000"/>
              </a:avLst>
            </a:prstGeom>
            <a:solidFill>
              <a:schemeClr val="bg1">
                <a:lumMod val="85000"/>
              </a:schemeClr>
            </a:solidFill>
            <a:ln w="9525">
              <a:solidFill>
                <a:schemeClr val="tx1"/>
              </a:solidFill>
              <a:round/>
              <a:headEnd/>
              <a:tailEnd/>
            </a:ln>
          </p:spPr>
          <p:txBody>
            <a:bodyPr/>
            <a:lstStyle/>
            <a:p>
              <a:endParaRPr lang="en-US" altLang="en-US" sz="2000"/>
            </a:p>
          </p:txBody>
        </p:sp>
        <p:sp>
          <p:nvSpPr>
            <p:cNvPr id="11" name="Arrow: Right 15">
              <a:extLst>
                <a:ext uri="{FF2B5EF4-FFF2-40B4-BE49-F238E27FC236}">
                  <a16:creationId xmlns:a16="http://schemas.microsoft.com/office/drawing/2014/main" id="{266E825B-E4A4-1340-AEC4-1AA991B00D81}"/>
                </a:ext>
              </a:extLst>
            </p:cNvPr>
            <p:cNvSpPr>
              <a:spLocks noChangeArrowheads="1"/>
            </p:cNvSpPr>
            <p:nvPr/>
          </p:nvSpPr>
          <p:spPr bwMode="auto">
            <a:xfrm>
              <a:off x="4314103" y="2664828"/>
              <a:ext cx="457200" cy="274320"/>
            </a:xfrm>
            <a:prstGeom prst="rightArrow">
              <a:avLst>
                <a:gd name="adj1" fmla="val 50000"/>
                <a:gd name="adj2" fmla="val 50000"/>
              </a:avLst>
            </a:prstGeom>
            <a:solidFill>
              <a:schemeClr val="bg1">
                <a:lumMod val="85000"/>
              </a:schemeClr>
            </a:solidFill>
            <a:ln w="9525">
              <a:solidFill>
                <a:schemeClr val="tx1"/>
              </a:solidFill>
              <a:round/>
              <a:headEnd/>
              <a:tailEnd/>
            </a:ln>
          </p:spPr>
          <p:txBody>
            <a:bodyPr/>
            <a:lstStyle/>
            <a:p>
              <a:endParaRPr lang="en-US" altLang="en-US" sz="2000"/>
            </a:p>
          </p:txBody>
        </p:sp>
        <p:sp>
          <p:nvSpPr>
            <p:cNvPr id="12" name="Arrow: Right 15">
              <a:extLst>
                <a:ext uri="{FF2B5EF4-FFF2-40B4-BE49-F238E27FC236}">
                  <a16:creationId xmlns:a16="http://schemas.microsoft.com/office/drawing/2014/main" id="{B28D61C6-EFF8-354D-B548-013E500A2564}"/>
                </a:ext>
              </a:extLst>
            </p:cNvPr>
            <p:cNvSpPr>
              <a:spLocks noChangeArrowheads="1"/>
            </p:cNvSpPr>
            <p:nvPr/>
          </p:nvSpPr>
          <p:spPr bwMode="auto">
            <a:xfrm>
              <a:off x="8868334" y="2664828"/>
              <a:ext cx="457200" cy="274320"/>
            </a:xfrm>
            <a:prstGeom prst="rightArrow">
              <a:avLst>
                <a:gd name="adj1" fmla="val 50000"/>
                <a:gd name="adj2" fmla="val 50000"/>
              </a:avLst>
            </a:prstGeom>
            <a:solidFill>
              <a:schemeClr val="bg1">
                <a:lumMod val="85000"/>
              </a:schemeClr>
            </a:solidFill>
            <a:ln w="9525">
              <a:solidFill>
                <a:schemeClr val="tx1"/>
              </a:solidFill>
              <a:round/>
              <a:headEnd/>
              <a:tailEnd/>
            </a:ln>
          </p:spPr>
          <p:txBody>
            <a:bodyPr/>
            <a:lstStyle/>
            <a:p>
              <a:endParaRPr lang="en-US" altLang="en-US" sz="2000"/>
            </a:p>
          </p:txBody>
        </p:sp>
        <p:sp>
          <p:nvSpPr>
            <p:cNvPr id="13" name="TextBox 12">
              <a:extLst>
                <a:ext uri="{FF2B5EF4-FFF2-40B4-BE49-F238E27FC236}">
                  <a16:creationId xmlns:a16="http://schemas.microsoft.com/office/drawing/2014/main" id="{0E310565-E4CC-2B4D-858A-07088E6B2AC5}"/>
                </a:ext>
              </a:extLst>
            </p:cNvPr>
            <p:cNvSpPr txBox="1"/>
            <p:nvPr/>
          </p:nvSpPr>
          <p:spPr>
            <a:xfrm>
              <a:off x="628478" y="3605472"/>
              <a:ext cx="1087500" cy="369332"/>
            </a:xfrm>
            <a:prstGeom prst="rect">
              <a:avLst/>
            </a:prstGeom>
            <a:noFill/>
          </p:spPr>
          <p:txBody>
            <a:bodyPr wrap="square" rtlCol="0">
              <a:spAutoFit/>
            </a:bodyPr>
            <a:lstStyle/>
            <a:p>
              <a:pPr algn="ctr"/>
              <a:r>
                <a:rPr lang="en-US"/>
                <a:t>Graph</a:t>
              </a:r>
            </a:p>
          </p:txBody>
        </p:sp>
        <p:sp>
          <p:nvSpPr>
            <p:cNvPr id="14" name="TextBox 13">
              <a:extLst>
                <a:ext uri="{FF2B5EF4-FFF2-40B4-BE49-F238E27FC236}">
                  <a16:creationId xmlns:a16="http://schemas.microsoft.com/office/drawing/2014/main" id="{320C9767-F037-A34E-8E39-094EB6A05C9E}"/>
                </a:ext>
              </a:extLst>
            </p:cNvPr>
            <p:cNvSpPr txBox="1"/>
            <p:nvPr/>
          </p:nvSpPr>
          <p:spPr>
            <a:xfrm>
              <a:off x="2664405" y="3605472"/>
              <a:ext cx="1561585" cy="646331"/>
            </a:xfrm>
            <a:prstGeom prst="rect">
              <a:avLst/>
            </a:prstGeom>
            <a:noFill/>
          </p:spPr>
          <p:txBody>
            <a:bodyPr wrap="square" rtlCol="0">
              <a:spAutoFit/>
            </a:bodyPr>
            <a:lstStyle/>
            <a:p>
              <a:pPr algn="ctr"/>
              <a:r>
                <a:rPr lang="en-US" dirty="0"/>
                <a:t>Metric </a:t>
              </a:r>
              <a:r>
                <a:rPr lang="en-US"/>
                <a:t>Space Embedding</a:t>
              </a:r>
              <a:endParaRPr lang="en-US" dirty="0"/>
            </a:p>
          </p:txBody>
        </p:sp>
        <p:sp>
          <p:nvSpPr>
            <p:cNvPr id="15" name="TextBox 14">
              <a:extLst>
                <a:ext uri="{FF2B5EF4-FFF2-40B4-BE49-F238E27FC236}">
                  <a16:creationId xmlns:a16="http://schemas.microsoft.com/office/drawing/2014/main" id="{515CF3D4-A6E2-9348-A2F1-2D46C5DA9389}"/>
                </a:ext>
              </a:extLst>
            </p:cNvPr>
            <p:cNvSpPr txBox="1"/>
            <p:nvPr/>
          </p:nvSpPr>
          <p:spPr>
            <a:xfrm>
              <a:off x="5628052" y="3605472"/>
              <a:ext cx="2406903" cy="646331"/>
            </a:xfrm>
            <a:prstGeom prst="rect">
              <a:avLst/>
            </a:prstGeom>
            <a:noFill/>
          </p:spPr>
          <p:txBody>
            <a:bodyPr wrap="square" rtlCol="0">
              <a:spAutoFit/>
            </a:bodyPr>
            <a:lstStyle/>
            <a:p>
              <a:pPr algn="ctr"/>
              <a:r>
                <a:rPr lang="en-US" dirty="0"/>
                <a:t>Persistent Homology Calculations</a:t>
              </a:r>
            </a:p>
          </p:txBody>
        </p:sp>
        <p:pic>
          <p:nvPicPr>
            <p:cNvPr id="17" name="Picture 16">
              <a:extLst>
                <a:ext uri="{FF2B5EF4-FFF2-40B4-BE49-F238E27FC236}">
                  <a16:creationId xmlns:a16="http://schemas.microsoft.com/office/drawing/2014/main" id="{D42E8B9F-3E61-9D4E-92AA-EFAD70BD8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81" r="19522" b="8929"/>
            <a:stretch/>
          </p:blipFill>
          <p:spPr bwMode="auto">
            <a:xfrm>
              <a:off x="9454568" y="1808754"/>
              <a:ext cx="2519576" cy="201168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C2159FE-FE7C-7047-8DA4-74083262D69D}"/>
                </a:ext>
              </a:extLst>
            </p:cNvPr>
            <p:cNvSpPr txBox="1"/>
            <p:nvPr/>
          </p:nvSpPr>
          <p:spPr>
            <a:xfrm>
              <a:off x="9433142" y="3743971"/>
              <a:ext cx="2406903" cy="369332"/>
            </a:xfrm>
            <a:prstGeom prst="rect">
              <a:avLst/>
            </a:prstGeom>
            <a:noFill/>
          </p:spPr>
          <p:txBody>
            <a:bodyPr wrap="square" rtlCol="0">
              <a:spAutoFit/>
            </a:bodyPr>
            <a:lstStyle/>
            <a:p>
              <a:pPr algn="ctr"/>
              <a:r>
                <a:rPr lang="en-US" dirty="0"/>
                <a:t>Graph Visualization</a:t>
              </a:r>
            </a:p>
          </p:txBody>
        </p:sp>
      </p:grpSp>
      <p:grpSp>
        <p:nvGrpSpPr>
          <p:cNvPr id="25" name="Group 24">
            <a:extLst>
              <a:ext uri="{FF2B5EF4-FFF2-40B4-BE49-F238E27FC236}">
                <a16:creationId xmlns:a16="http://schemas.microsoft.com/office/drawing/2014/main" id="{3E52A943-643F-A64B-9B86-4DCFB8E65016}"/>
              </a:ext>
            </a:extLst>
          </p:cNvPr>
          <p:cNvGrpSpPr/>
          <p:nvPr/>
        </p:nvGrpSpPr>
        <p:grpSpPr>
          <a:xfrm>
            <a:off x="268976" y="4499417"/>
            <a:ext cx="5150770" cy="2067790"/>
            <a:chOff x="268976" y="4499417"/>
            <a:chExt cx="5150770" cy="2067790"/>
          </a:xfrm>
        </p:grpSpPr>
        <p:sp>
          <p:nvSpPr>
            <p:cNvPr id="19" name="Arrow: Right 15">
              <a:extLst>
                <a:ext uri="{FF2B5EF4-FFF2-40B4-BE49-F238E27FC236}">
                  <a16:creationId xmlns:a16="http://schemas.microsoft.com/office/drawing/2014/main" id="{C8FC1C65-3D40-8248-B90C-61F9CEBA715D}"/>
                </a:ext>
              </a:extLst>
            </p:cNvPr>
            <p:cNvSpPr>
              <a:spLocks noChangeArrowheads="1"/>
            </p:cNvSpPr>
            <p:nvPr/>
          </p:nvSpPr>
          <p:spPr bwMode="auto">
            <a:xfrm>
              <a:off x="2511403" y="5196760"/>
              <a:ext cx="457200" cy="274320"/>
            </a:xfrm>
            <a:prstGeom prst="rightArrow">
              <a:avLst>
                <a:gd name="adj1" fmla="val 50000"/>
                <a:gd name="adj2" fmla="val 50000"/>
              </a:avLst>
            </a:prstGeom>
            <a:solidFill>
              <a:schemeClr val="bg1">
                <a:lumMod val="85000"/>
              </a:schemeClr>
            </a:solidFill>
            <a:ln w="9525">
              <a:solidFill>
                <a:schemeClr val="tx1"/>
              </a:solidFill>
              <a:round/>
              <a:headEnd/>
              <a:tailEnd/>
            </a:ln>
          </p:spPr>
          <p:txBody>
            <a:bodyPr/>
            <a:lstStyle/>
            <a:p>
              <a:endParaRPr lang="en-US" altLang="en-US" sz="2000"/>
            </a:p>
          </p:txBody>
        </p:sp>
        <p:grpSp>
          <p:nvGrpSpPr>
            <p:cNvPr id="2" name="Group 1">
              <a:extLst>
                <a:ext uri="{FF2B5EF4-FFF2-40B4-BE49-F238E27FC236}">
                  <a16:creationId xmlns:a16="http://schemas.microsoft.com/office/drawing/2014/main" id="{A579743C-5EBE-DE47-83A5-DA59835358B9}"/>
                </a:ext>
              </a:extLst>
            </p:cNvPr>
            <p:cNvGrpSpPr/>
            <p:nvPr/>
          </p:nvGrpSpPr>
          <p:grpSpPr>
            <a:xfrm>
              <a:off x="268976" y="4499417"/>
              <a:ext cx="5150770" cy="2067790"/>
              <a:chOff x="268976" y="4499417"/>
              <a:chExt cx="5150770" cy="2067790"/>
            </a:xfrm>
          </p:grpSpPr>
          <p:pic>
            <p:nvPicPr>
              <p:cNvPr id="18" name="Picture 10" descr="Screen Shot 2018-01-12 at 9.52.50 PM.png">
                <a:extLst>
                  <a:ext uri="{FF2B5EF4-FFF2-40B4-BE49-F238E27FC236}">
                    <a16:creationId xmlns:a16="http://schemas.microsoft.com/office/drawing/2014/main" id="{7FD057CD-A186-134C-98CC-27E80CFB27F8}"/>
                  </a:ext>
                </a:extLst>
              </p:cNvPr>
              <p:cNvPicPr>
                <a:picLocks noChangeAspect="1"/>
              </p:cNvPicPr>
              <p:nvPr/>
            </p:nvPicPr>
            <p:blipFill rotWithShape="1">
              <a:blip r:embed="rId4"/>
              <a:srcRect r="58285"/>
              <a:stretch/>
            </p:blipFill>
            <p:spPr>
              <a:xfrm>
                <a:off x="268976" y="4499417"/>
                <a:ext cx="2300200" cy="2067790"/>
              </a:xfrm>
              <a:prstGeom prst="rect">
                <a:avLst/>
              </a:prstGeom>
            </p:spPr>
          </p:pic>
          <p:pic>
            <p:nvPicPr>
              <p:cNvPr id="20" name="Picture 2" descr="Screen Shot 2018-01-12 at 2.26.33 PM.png">
                <a:extLst>
                  <a:ext uri="{FF2B5EF4-FFF2-40B4-BE49-F238E27FC236}">
                    <a16:creationId xmlns:a16="http://schemas.microsoft.com/office/drawing/2014/main" id="{327FAD8D-831D-6B4B-A7EE-78CF8D0F678B}"/>
                  </a:ext>
                </a:extLst>
              </p:cNvPr>
              <p:cNvPicPr>
                <a:picLocks noChangeAspect="1"/>
              </p:cNvPicPr>
              <p:nvPr/>
            </p:nvPicPr>
            <p:blipFill rotWithShape="1">
              <a:blip r:embed="rId5"/>
              <a:srcRect l="56249" t="7329" r="3520" b="70356"/>
              <a:stretch/>
            </p:blipFill>
            <p:spPr>
              <a:xfrm>
                <a:off x="3032234" y="4693840"/>
                <a:ext cx="2387512" cy="1280160"/>
              </a:xfrm>
              <a:prstGeom prst="rect">
                <a:avLst/>
              </a:prstGeom>
            </p:spPr>
          </p:pic>
        </p:grpSp>
      </p:grpSp>
      <p:sp>
        <p:nvSpPr>
          <p:cNvPr id="21" name="Rectangle 20">
            <a:extLst>
              <a:ext uri="{FF2B5EF4-FFF2-40B4-BE49-F238E27FC236}">
                <a16:creationId xmlns:a16="http://schemas.microsoft.com/office/drawing/2014/main" id="{326B068C-0C60-9F45-8510-EAB15A291B44}"/>
              </a:ext>
            </a:extLst>
          </p:cNvPr>
          <p:cNvSpPr/>
          <p:nvPr/>
        </p:nvSpPr>
        <p:spPr>
          <a:xfrm>
            <a:off x="2558917" y="1910704"/>
            <a:ext cx="1667073" cy="228161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2974E7-A7CD-A548-B826-8B3A82A01F15}"/>
              </a:ext>
            </a:extLst>
          </p:cNvPr>
          <p:cNvSpPr/>
          <p:nvPr/>
        </p:nvSpPr>
        <p:spPr>
          <a:xfrm>
            <a:off x="4859416" y="1910704"/>
            <a:ext cx="3909321" cy="228161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83641D2-1312-E94C-A63C-B53D69C29460}"/>
              </a:ext>
            </a:extLst>
          </p:cNvPr>
          <p:cNvGrpSpPr/>
          <p:nvPr/>
        </p:nvGrpSpPr>
        <p:grpSpPr>
          <a:xfrm>
            <a:off x="5779861" y="4477448"/>
            <a:ext cx="6239437" cy="1847850"/>
            <a:chOff x="5779861" y="4477448"/>
            <a:chExt cx="6239437" cy="1847850"/>
          </a:xfrm>
        </p:grpSpPr>
        <p:pic>
          <p:nvPicPr>
            <p:cNvPr id="23" name="Picture 2" descr="Screen Shot 2018-01-12 at 2.26.33 PM.png">
              <a:extLst>
                <a:ext uri="{FF2B5EF4-FFF2-40B4-BE49-F238E27FC236}">
                  <a16:creationId xmlns:a16="http://schemas.microsoft.com/office/drawing/2014/main" id="{4AFBCDA7-4092-B34B-A3BB-477D78783FC9}"/>
                </a:ext>
              </a:extLst>
            </p:cNvPr>
            <p:cNvPicPr>
              <a:picLocks noChangeAspect="1"/>
            </p:cNvPicPr>
            <p:nvPr/>
          </p:nvPicPr>
          <p:blipFill rotWithShape="1">
            <a:blip r:embed="rId5"/>
            <a:srcRect l="30033" t="37191" b="34251"/>
            <a:stretch/>
          </p:blipFill>
          <p:spPr>
            <a:xfrm>
              <a:off x="5779861" y="4477448"/>
              <a:ext cx="4152158" cy="1638300"/>
            </a:xfrm>
            <a:prstGeom prst="rect">
              <a:avLst/>
            </a:prstGeom>
          </p:spPr>
        </p:pic>
        <p:pic>
          <p:nvPicPr>
            <p:cNvPr id="24" name="Picture 2" descr="Screen Shot 2018-01-12 at 2.26.33 PM.png">
              <a:extLst>
                <a:ext uri="{FF2B5EF4-FFF2-40B4-BE49-F238E27FC236}">
                  <a16:creationId xmlns:a16="http://schemas.microsoft.com/office/drawing/2014/main" id="{BEAD2BB8-6BA2-8B48-B0EF-CC41D88221C2}"/>
                </a:ext>
              </a:extLst>
            </p:cNvPr>
            <p:cNvPicPr>
              <a:picLocks noChangeAspect="1"/>
            </p:cNvPicPr>
            <p:nvPr/>
          </p:nvPicPr>
          <p:blipFill rotWithShape="1">
            <a:blip r:embed="rId5">
              <a:clrChange>
                <a:clrFrom>
                  <a:srgbClr val="FFFFFF"/>
                </a:clrFrom>
                <a:clrTo>
                  <a:srgbClr val="FFFFFF">
                    <a:alpha val="0"/>
                  </a:srgbClr>
                </a:clrTo>
              </a:clrChange>
            </a:blip>
            <a:srcRect l="7704" t="67789" r="55006"/>
            <a:stretch/>
          </p:blipFill>
          <p:spPr>
            <a:xfrm>
              <a:off x="9806302" y="4477448"/>
              <a:ext cx="2212996" cy="1847850"/>
            </a:xfrm>
            <a:prstGeom prst="rect">
              <a:avLst/>
            </a:prstGeom>
          </p:spPr>
        </p:pic>
      </p:grpSp>
      <p:sp>
        <p:nvSpPr>
          <p:cNvPr id="27" name="Rectangle 26">
            <a:extLst>
              <a:ext uri="{FF2B5EF4-FFF2-40B4-BE49-F238E27FC236}">
                <a16:creationId xmlns:a16="http://schemas.microsoft.com/office/drawing/2014/main" id="{48BB1F4C-4820-7E45-84B0-0B2645155830}"/>
              </a:ext>
            </a:extLst>
          </p:cNvPr>
          <p:cNvSpPr/>
          <p:nvPr/>
        </p:nvSpPr>
        <p:spPr>
          <a:xfrm>
            <a:off x="143435" y="4477448"/>
            <a:ext cx="5484617" cy="208975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31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AF513-8DB5-C048-875C-CE59BB046BF8}"/>
              </a:ext>
            </a:extLst>
          </p:cNvPr>
          <p:cNvSpPr>
            <a:spLocks noGrp="1"/>
          </p:cNvSpPr>
          <p:nvPr>
            <p:ph sz="half" idx="1"/>
          </p:nvPr>
        </p:nvSpPr>
        <p:spPr/>
        <p:txBody>
          <a:bodyPr/>
          <a:lstStyle/>
          <a:p>
            <a:r>
              <a:rPr lang="en-US" dirty="0"/>
              <a:t>Edge Complex</a:t>
            </a:r>
          </a:p>
        </p:txBody>
      </p:sp>
      <p:sp>
        <p:nvSpPr>
          <p:cNvPr id="3" name="Content Placeholder 2">
            <a:extLst>
              <a:ext uri="{FF2B5EF4-FFF2-40B4-BE49-F238E27FC236}">
                <a16:creationId xmlns:a16="http://schemas.microsoft.com/office/drawing/2014/main" id="{77339B90-C013-7442-B0C6-B230963A0777}"/>
              </a:ext>
            </a:extLst>
          </p:cNvPr>
          <p:cNvSpPr>
            <a:spLocks noGrp="1"/>
          </p:cNvSpPr>
          <p:nvPr>
            <p:ph sz="half" idx="10"/>
          </p:nvPr>
        </p:nvSpPr>
        <p:spPr/>
        <p:txBody>
          <a:bodyPr>
            <a:normAutofit fontScale="85000" lnSpcReduction="10000"/>
          </a:bodyPr>
          <a:lstStyle/>
          <a:p>
            <a:r>
              <a:rPr lang="en-US" dirty="0"/>
              <a:t>B. </a:t>
            </a:r>
            <a:r>
              <a:rPr lang="en-US" dirty="0" err="1"/>
              <a:t>Doppalapudi</a:t>
            </a:r>
            <a:r>
              <a:rPr lang="en-US" dirty="0"/>
              <a:t>, B. Wang, &amp; P. Rosen. “Untangling Force-Directed Layouts Using Persistent Homology.” Submitted to IEEE VIS 2022.</a:t>
            </a:r>
          </a:p>
        </p:txBody>
      </p:sp>
      <p:pic>
        <p:nvPicPr>
          <p:cNvPr id="7" name="Picture 6">
            <a:extLst>
              <a:ext uri="{FF2B5EF4-FFF2-40B4-BE49-F238E27FC236}">
                <a16:creationId xmlns:a16="http://schemas.microsoft.com/office/drawing/2014/main" id="{60B99237-5C04-0845-A75E-9F88D2A34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350" y="2127250"/>
            <a:ext cx="7861300" cy="2603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AE9E30-3B43-B64A-A2E7-486D9386E3AA}"/>
                  </a:ext>
                </a:extLst>
              </p:cNvPr>
              <p:cNvSpPr txBox="1"/>
              <p:nvPr/>
            </p:nvSpPr>
            <p:spPr>
              <a:xfrm>
                <a:off x="7198659" y="5033275"/>
                <a:ext cx="32260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𝐸𝐷𝐺𝐸</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 </m:t>
                          </m:r>
                          <m:r>
                            <a:rPr lang="en-US" sz="2000" i="1">
                              <a:latin typeface="Cambria Math" panose="02040503050406030204" pitchFamily="18" charset="0"/>
                            </a:rPr>
                            <m:t>𝑡</m:t>
                          </m:r>
                        </m:e>
                      </m:d>
                    </m:oMath>
                  </m:oMathPara>
                </a14:m>
                <a:endParaRPr lang="en-US" sz="2000" dirty="0"/>
              </a:p>
            </p:txBody>
          </p:sp>
        </mc:Choice>
        <mc:Fallback xmlns="">
          <p:sp>
            <p:nvSpPr>
              <p:cNvPr id="8" name="TextBox 7">
                <a:extLst>
                  <a:ext uri="{FF2B5EF4-FFF2-40B4-BE49-F238E27FC236}">
                    <a16:creationId xmlns:a16="http://schemas.microsoft.com/office/drawing/2014/main" id="{5BAE9E30-3B43-B64A-A2E7-486D9386E3AA}"/>
                  </a:ext>
                </a:extLst>
              </p:cNvPr>
              <p:cNvSpPr txBox="1">
                <a:spLocks noRot="1" noChangeAspect="1" noMove="1" noResize="1" noEditPoints="1" noAdjustHandles="1" noChangeArrowheads="1" noChangeShapeType="1" noTextEdit="1"/>
              </p:cNvSpPr>
              <p:nvPr/>
            </p:nvSpPr>
            <p:spPr>
              <a:xfrm>
                <a:off x="7198659" y="5033275"/>
                <a:ext cx="3226076" cy="307777"/>
              </a:xfrm>
              <a:prstGeom prst="rect">
                <a:avLst/>
              </a:prstGeom>
              <a:blipFill>
                <a:blip r:embed="rId3"/>
                <a:stretch>
                  <a:fillRect l="-1176" t="-8000" b="-400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61DA836-008A-CB40-91A5-962D941F3685}"/>
              </a:ext>
            </a:extLst>
          </p:cNvPr>
          <p:cNvSpPr/>
          <p:nvPr/>
        </p:nvSpPr>
        <p:spPr>
          <a:xfrm>
            <a:off x="1971675" y="2300288"/>
            <a:ext cx="3043238" cy="273298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934CC8-96AD-5042-86E9-2C40790C0D60}"/>
              </a:ext>
            </a:extLst>
          </p:cNvPr>
          <p:cNvSpPr/>
          <p:nvPr/>
        </p:nvSpPr>
        <p:spPr>
          <a:xfrm rot="21195702">
            <a:off x="7270623" y="2149025"/>
            <a:ext cx="3043238" cy="273298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756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7D331B-3A29-894F-84AB-AE47E03F7895}"/>
              </a:ext>
            </a:extLst>
          </p:cNvPr>
          <p:cNvSpPr>
            <a:spLocks noGrp="1"/>
          </p:cNvSpPr>
          <p:nvPr>
            <p:ph sz="half" idx="1"/>
          </p:nvPr>
        </p:nvSpPr>
        <p:spPr/>
        <p:txBody>
          <a:bodyPr>
            <a:normAutofit/>
          </a:bodyPr>
          <a:lstStyle/>
          <a:p>
            <a:r>
              <a:rPr lang="en-US" dirty="0"/>
              <a:t>Edge Filtration</a:t>
            </a:r>
          </a:p>
        </p:txBody>
      </p:sp>
      <p:sp>
        <p:nvSpPr>
          <p:cNvPr id="6" name="Content Placeholder 5">
            <a:extLst>
              <a:ext uri="{FF2B5EF4-FFF2-40B4-BE49-F238E27FC236}">
                <a16:creationId xmlns:a16="http://schemas.microsoft.com/office/drawing/2014/main" id="{4F3DEBE4-6DB0-7D4F-BC9C-EAAE47C8A071}"/>
              </a:ext>
            </a:extLst>
          </p:cNvPr>
          <p:cNvSpPr>
            <a:spLocks noGrp="1"/>
          </p:cNvSpPr>
          <p:nvPr>
            <p:ph sz="half" idx="10"/>
          </p:nvPr>
        </p:nvSpPr>
        <p:spPr/>
        <p:txBody>
          <a:bodyPr>
            <a:normAutofit fontScale="85000" lnSpcReduction="10000"/>
          </a:bodyPr>
          <a:lstStyle/>
          <a:p>
            <a:r>
              <a:rPr lang="en-US" dirty="0"/>
              <a:t>B. </a:t>
            </a:r>
            <a:r>
              <a:rPr lang="en-US" dirty="0" err="1"/>
              <a:t>Doppalapudi</a:t>
            </a:r>
            <a:r>
              <a:rPr lang="en-US" dirty="0"/>
              <a:t>, B. Wang, &amp; P. Rosen. “Untangling Force-Directed Layouts Using Persistent Homology.” Submitted to IEEE VIS 2022.</a:t>
            </a:r>
          </a:p>
        </p:txBody>
      </p:sp>
      <p:pic>
        <p:nvPicPr>
          <p:cNvPr id="4" name="Picture 3" descr="Chart, radar chart&#10;&#10;Description automatically generated">
            <a:extLst>
              <a:ext uri="{FF2B5EF4-FFF2-40B4-BE49-F238E27FC236}">
                <a16:creationId xmlns:a16="http://schemas.microsoft.com/office/drawing/2014/main" id="{7BAF47D1-63F4-034B-9CA4-F5FCAE0766CF}"/>
              </a:ext>
            </a:extLst>
          </p:cNvPr>
          <p:cNvPicPr>
            <a:picLocks noChangeAspect="1"/>
          </p:cNvPicPr>
          <p:nvPr/>
        </p:nvPicPr>
        <p:blipFill rotWithShape="1">
          <a:blip r:embed="rId2">
            <a:extLst>
              <a:ext uri="{28A0092B-C50C-407E-A947-70E740481C1C}">
                <a14:useLocalDpi xmlns:a14="http://schemas.microsoft.com/office/drawing/2010/main" val="0"/>
              </a:ext>
            </a:extLst>
          </a:blip>
          <a:srcRect b="65772"/>
          <a:stretch/>
        </p:blipFill>
        <p:spPr>
          <a:xfrm>
            <a:off x="1782173" y="1820120"/>
            <a:ext cx="8921687" cy="3038751"/>
          </a:xfrm>
          <a:prstGeom prst="rect">
            <a:avLst/>
          </a:prstGeom>
        </p:spPr>
      </p:pic>
      <p:sp>
        <p:nvSpPr>
          <p:cNvPr id="2" name="Rectangle 1">
            <a:extLst>
              <a:ext uri="{FF2B5EF4-FFF2-40B4-BE49-F238E27FC236}">
                <a16:creationId xmlns:a16="http://schemas.microsoft.com/office/drawing/2014/main" id="{3DC141F0-5C51-A34C-A0D0-294D74D11D64}"/>
              </a:ext>
            </a:extLst>
          </p:cNvPr>
          <p:cNvSpPr/>
          <p:nvPr/>
        </p:nvSpPr>
        <p:spPr>
          <a:xfrm>
            <a:off x="4500282" y="1649506"/>
            <a:ext cx="2008094"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A1B451-729B-014C-89AE-9F236627A3A9}"/>
              </a:ext>
            </a:extLst>
          </p:cNvPr>
          <p:cNvSpPr/>
          <p:nvPr/>
        </p:nvSpPr>
        <p:spPr>
          <a:xfrm>
            <a:off x="6508376" y="1649506"/>
            <a:ext cx="2008094"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F75A16-C07E-F046-8EC8-7825BCFD77AF}"/>
              </a:ext>
            </a:extLst>
          </p:cNvPr>
          <p:cNvSpPr/>
          <p:nvPr/>
        </p:nvSpPr>
        <p:spPr>
          <a:xfrm>
            <a:off x="8419662" y="1649506"/>
            <a:ext cx="2008094"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77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2DE8E9-746C-F043-9ACC-D0DDA79CE193}"/>
              </a:ext>
            </a:extLst>
          </p:cNvPr>
          <p:cNvSpPr>
            <a:spLocks noGrp="1"/>
          </p:cNvSpPr>
          <p:nvPr>
            <p:ph sz="half" idx="1"/>
          </p:nvPr>
        </p:nvSpPr>
        <p:spPr/>
        <p:txBody>
          <a:bodyPr>
            <a:normAutofit/>
          </a:bodyPr>
          <a:lstStyle/>
          <a:p>
            <a:r>
              <a:rPr lang="en-US" altLang="en-US" dirty="0"/>
              <a:t>Evaluating the role of data and visual encoding in clustering</a:t>
            </a:r>
            <a:endParaRPr lang="en-US" dirty="0"/>
          </a:p>
        </p:txBody>
      </p:sp>
      <p:sp>
        <p:nvSpPr>
          <p:cNvPr id="4" name="Content Placeholder 3">
            <a:extLst>
              <a:ext uri="{FF2B5EF4-FFF2-40B4-BE49-F238E27FC236}">
                <a16:creationId xmlns:a16="http://schemas.microsoft.com/office/drawing/2014/main" id="{4C8DE41B-7A4B-9B4A-A6A3-D62C8CB438FB}"/>
              </a:ext>
            </a:extLst>
          </p:cNvPr>
          <p:cNvSpPr>
            <a:spLocks noGrp="1"/>
          </p:cNvSpPr>
          <p:nvPr>
            <p:ph sz="half" idx="10"/>
          </p:nvPr>
        </p:nvSpPr>
        <p:spPr>
          <a:xfrm>
            <a:off x="4756587" y="6386311"/>
            <a:ext cx="6429179" cy="585989"/>
          </a:xfrm>
        </p:spPr>
        <p:txBody>
          <a:bodyPr/>
          <a:lstStyle/>
          <a:p>
            <a:endParaRPr lang="en-US"/>
          </a:p>
        </p:txBody>
      </p:sp>
      <p:grpSp>
        <p:nvGrpSpPr>
          <p:cNvPr id="16" name="Group 15">
            <a:extLst>
              <a:ext uri="{FF2B5EF4-FFF2-40B4-BE49-F238E27FC236}">
                <a16:creationId xmlns:a16="http://schemas.microsoft.com/office/drawing/2014/main" id="{EA4743AB-F15B-8C4F-8B5A-082380E6909A}"/>
              </a:ext>
            </a:extLst>
          </p:cNvPr>
          <p:cNvGrpSpPr>
            <a:grpSpLocks noChangeAspect="1"/>
          </p:cNvGrpSpPr>
          <p:nvPr/>
        </p:nvGrpSpPr>
        <p:grpSpPr>
          <a:xfrm>
            <a:off x="3695625" y="4254248"/>
            <a:ext cx="4800750" cy="2377440"/>
            <a:chOff x="844683" y="3746500"/>
            <a:chExt cx="5170038" cy="2560320"/>
          </a:xfrm>
        </p:grpSpPr>
        <p:pic>
          <p:nvPicPr>
            <p:cNvPr id="13317" name="Picture 3">
              <a:extLst>
                <a:ext uri="{FF2B5EF4-FFF2-40B4-BE49-F238E27FC236}">
                  <a16:creationId xmlns:a16="http://schemas.microsoft.com/office/drawing/2014/main" id="{F7FB01F8-0611-6944-877F-59C47D8F78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4401" y="3746500"/>
              <a:ext cx="2560320" cy="256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4">
              <a:extLst>
                <a:ext uri="{FF2B5EF4-FFF2-40B4-BE49-F238E27FC236}">
                  <a16:creationId xmlns:a16="http://schemas.microsoft.com/office/drawing/2014/main" id="{4BB0CAFB-A0F7-784C-8FED-216A5EFA16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683" y="3746500"/>
              <a:ext cx="2560320" cy="256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16">
            <a:extLst>
              <a:ext uri="{FF2B5EF4-FFF2-40B4-BE49-F238E27FC236}">
                <a16:creationId xmlns:a16="http://schemas.microsoft.com/office/drawing/2014/main" id="{269F056A-9F13-5740-BE8F-0F03369FD979}"/>
              </a:ext>
            </a:extLst>
          </p:cNvPr>
          <p:cNvGrpSpPr>
            <a:grpSpLocks noChangeAspect="1"/>
          </p:cNvGrpSpPr>
          <p:nvPr/>
        </p:nvGrpSpPr>
        <p:grpSpPr>
          <a:xfrm>
            <a:off x="6918810" y="1435353"/>
            <a:ext cx="4800750" cy="2377440"/>
            <a:chOff x="6496878" y="3746500"/>
            <a:chExt cx="5170038" cy="2560320"/>
          </a:xfrm>
        </p:grpSpPr>
        <p:pic>
          <p:nvPicPr>
            <p:cNvPr id="13321" name="Picture 8">
              <a:extLst>
                <a:ext uri="{FF2B5EF4-FFF2-40B4-BE49-F238E27FC236}">
                  <a16:creationId xmlns:a16="http://schemas.microsoft.com/office/drawing/2014/main" id="{A198BFA0-B8BB-5C4C-8BB6-8F4C1A36174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6878" y="3746500"/>
              <a:ext cx="2560320" cy="256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3">
              <a:extLst>
                <a:ext uri="{FF2B5EF4-FFF2-40B4-BE49-F238E27FC236}">
                  <a16:creationId xmlns:a16="http://schemas.microsoft.com/office/drawing/2014/main" id="{29BDE290-CD05-5446-B9EB-C3C4F174EE6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06596" y="3746500"/>
              <a:ext cx="2560320" cy="256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a:extLst>
              <a:ext uri="{FF2B5EF4-FFF2-40B4-BE49-F238E27FC236}">
                <a16:creationId xmlns:a16="http://schemas.microsoft.com/office/drawing/2014/main" id="{261F7829-548D-3240-BA24-87B494B7D8FE}"/>
              </a:ext>
            </a:extLst>
          </p:cNvPr>
          <p:cNvGrpSpPr>
            <a:grpSpLocks noChangeAspect="1"/>
          </p:cNvGrpSpPr>
          <p:nvPr/>
        </p:nvGrpSpPr>
        <p:grpSpPr>
          <a:xfrm>
            <a:off x="744698" y="1415032"/>
            <a:ext cx="4800750" cy="2377440"/>
            <a:chOff x="6494339" y="1270000"/>
            <a:chExt cx="5170038" cy="2560320"/>
          </a:xfrm>
        </p:grpSpPr>
        <p:pic>
          <p:nvPicPr>
            <p:cNvPr id="26" name="Content Placeholder 19">
              <a:extLst>
                <a:ext uri="{FF2B5EF4-FFF2-40B4-BE49-F238E27FC236}">
                  <a16:creationId xmlns:a16="http://schemas.microsoft.com/office/drawing/2014/main" id="{A9805E14-465C-1A48-973A-868B373EEF4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04057" y="1270000"/>
              <a:ext cx="2560320" cy="256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8">
              <a:extLst>
                <a:ext uri="{FF2B5EF4-FFF2-40B4-BE49-F238E27FC236}">
                  <a16:creationId xmlns:a16="http://schemas.microsoft.com/office/drawing/2014/main" id="{5D86F2D3-8D46-7649-846A-D17D2FB8FC0B}"/>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4339" y="1270000"/>
              <a:ext cx="2560320" cy="256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Rectangle 17">
            <a:extLst>
              <a:ext uri="{FF2B5EF4-FFF2-40B4-BE49-F238E27FC236}">
                <a16:creationId xmlns:a16="http://schemas.microsoft.com/office/drawing/2014/main" id="{A707AAE6-8D54-3240-B21C-30D779D60236}"/>
              </a:ext>
            </a:extLst>
          </p:cNvPr>
          <p:cNvSpPr/>
          <p:nvPr/>
        </p:nvSpPr>
        <p:spPr bwMode="auto">
          <a:xfrm>
            <a:off x="3632686" y="6453664"/>
            <a:ext cx="2667000" cy="317500"/>
          </a:xfrm>
          <a:prstGeom prst="rect">
            <a:avLst/>
          </a:prstGeom>
          <a:noFill/>
          <a:ln w="9525" cap="flat" cmpd="sng" algn="ctr">
            <a:noFill/>
            <a:prstDash val="solid"/>
            <a:round/>
            <a:headEnd type="none" w="med" len="med"/>
            <a:tailEnd type="none" w="med" len="med"/>
          </a:ln>
          <a:effectLst/>
        </p:spPr>
        <p:txBody>
          <a:bodyPr/>
          <a:lstStyle/>
          <a:p>
            <a:pPr algn="ctr">
              <a:defRPr/>
            </a:pPr>
            <a:r>
              <a:rPr lang="en-US" sz="1500" dirty="0">
                <a:latin typeface="Nunito" pitchFamily="2" charset="77"/>
                <a:ea typeface="Tahoma" panose="020B0604030504040204" pitchFamily="34" charset="0"/>
                <a:cs typeface="Tahoma" panose="020B0604030504040204" pitchFamily="34" charset="0"/>
              </a:rPr>
              <a:t>Size of data points</a:t>
            </a:r>
          </a:p>
        </p:txBody>
      </p:sp>
      <p:sp>
        <p:nvSpPr>
          <p:cNvPr id="19" name="Rectangle 18">
            <a:extLst>
              <a:ext uri="{FF2B5EF4-FFF2-40B4-BE49-F238E27FC236}">
                <a16:creationId xmlns:a16="http://schemas.microsoft.com/office/drawing/2014/main" id="{BB4E9350-3E9D-7049-AE21-A709B9A89A2F}"/>
              </a:ext>
            </a:extLst>
          </p:cNvPr>
          <p:cNvSpPr/>
          <p:nvPr/>
        </p:nvSpPr>
        <p:spPr bwMode="auto">
          <a:xfrm>
            <a:off x="6984463" y="3634769"/>
            <a:ext cx="2667000" cy="317500"/>
          </a:xfrm>
          <a:prstGeom prst="rect">
            <a:avLst/>
          </a:prstGeom>
          <a:noFill/>
          <a:ln w="9525" cap="flat" cmpd="sng" algn="ctr">
            <a:noFill/>
            <a:prstDash val="solid"/>
            <a:round/>
            <a:headEnd type="none" w="med" len="med"/>
            <a:tailEnd type="none" w="med" len="med"/>
          </a:ln>
          <a:effectLst/>
        </p:spPr>
        <p:txBody>
          <a:bodyPr/>
          <a:lstStyle/>
          <a:p>
            <a:pPr algn="ctr">
              <a:defRPr/>
            </a:pPr>
            <a:r>
              <a:rPr lang="en-US" sz="1500" dirty="0">
                <a:latin typeface="Nunito" pitchFamily="2" charset="77"/>
                <a:ea typeface="Tahoma" panose="020B0604030504040204" pitchFamily="34" charset="0"/>
                <a:cs typeface="Tahoma" panose="020B0604030504040204" pitchFamily="34" charset="0"/>
              </a:rPr>
              <a:t>Opacity of data points</a:t>
            </a:r>
          </a:p>
        </p:txBody>
      </p:sp>
      <p:sp>
        <p:nvSpPr>
          <p:cNvPr id="28" name="Rectangle 27">
            <a:extLst>
              <a:ext uri="{FF2B5EF4-FFF2-40B4-BE49-F238E27FC236}">
                <a16:creationId xmlns:a16="http://schemas.microsoft.com/office/drawing/2014/main" id="{B92E5A8B-68CE-CB49-9FBF-832EF0797B89}"/>
              </a:ext>
            </a:extLst>
          </p:cNvPr>
          <p:cNvSpPr/>
          <p:nvPr/>
        </p:nvSpPr>
        <p:spPr bwMode="auto">
          <a:xfrm>
            <a:off x="896073" y="3670926"/>
            <a:ext cx="2667000" cy="317500"/>
          </a:xfrm>
          <a:prstGeom prst="rect">
            <a:avLst/>
          </a:prstGeom>
          <a:noFill/>
          <a:ln w="9525" cap="flat" cmpd="sng" algn="ctr">
            <a:noFill/>
            <a:prstDash val="solid"/>
            <a:round/>
            <a:headEnd type="none" w="med" len="med"/>
            <a:tailEnd type="none" w="med" len="med"/>
          </a:ln>
          <a:effectLst/>
        </p:spPr>
        <p:txBody>
          <a:bodyPr/>
          <a:lstStyle/>
          <a:p>
            <a:pPr algn="ctr">
              <a:defRPr/>
            </a:pPr>
            <a:r>
              <a:rPr lang="en-US" sz="1500" dirty="0">
                <a:latin typeface="Nunito" pitchFamily="2" charset="77"/>
                <a:ea typeface="Tahoma" panose="020B0604030504040204" pitchFamily="34" charset="0"/>
                <a:cs typeface="Tahoma" panose="020B0604030504040204" pitchFamily="34" charset="0"/>
              </a:rPr>
              <a:t>Number of data points</a:t>
            </a:r>
          </a:p>
        </p:txBody>
      </p:sp>
      <p:pic>
        <p:nvPicPr>
          <p:cNvPr id="21" name="Picture 2">
            <a:extLst>
              <a:ext uri="{FF2B5EF4-FFF2-40B4-BE49-F238E27FC236}">
                <a16:creationId xmlns:a16="http://schemas.microsoft.com/office/drawing/2014/main" id="{6CDC6CA8-0AF2-C749-8C09-91C4C1779E3F}"/>
              </a:ext>
            </a:extLst>
          </p:cNvPr>
          <p:cNvPicPr>
            <a:picLocks noChangeAspect="1"/>
          </p:cNvPicPr>
          <p:nvPr/>
        </p:nvPicPr>
        <p:blipFill rotWithShape="1">
          <a:blip r:embed="rId9">
            <a:extLst>
              <a:ext uri="{28A0092B-C50C-407E-A947-70E740481C1C}">
                <a14:useLocalDpi xmlns:a14="http://schemas.microsoft.com/office/drawing/2010/main" val="0"/>
              </a:ext>
            </a:extLst>
          </a:blip>
          <a:srcRect t="27499" b="49842"/>
          <a:stretch/>
        </p:blipFill>
        <p:spPr bwMode="auto">
          <a:xfrm>
            <a:off x="3303830" y="3672358"/>
            <a:ext cx="2103120" cy="3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a:extLst>
              <a:ext uri="{FF2B5EF4-FFF2-40B4-BE49-F238E27FC236}">
                <a16:creationId xmlns:a16="http://schemas.microsoft.com/office/drawing/2014/main" id="{2D5E8B29-7AB9-3548-B9BB-655F11B61D1B}"/>
              </a:ext>
            </a:extLst>
          </p:cNvPr>
          <p:cNvPicPr>
            <a:picLocks noChangeAspect="1"/>
          </p:cNvPicPr>
          <p:nvPr/>
        </p:nvPicPr>
        <p:blipFill rotWithShape="1">
          <a:blip r:embed="rId9">
            <a:extLst>
              <a:ext uri="{28A0092B-C50C-407E-A947-70E740481C1C}">
                <a14:useLocalDpi xmlns:a14="http://schemas.microsoft.com/office/drawing/2010/main" val="0"/>
              </a:ext>
            </a:extLst>
          </a:blip>
          <a:srcRect t="49269" b="28084"/>
          <a:stretch/>
        </p:blipFill>
        <p:spPr bwMode="auto">
          <a:xfrm>
            <a:off x="6204474" y="6439376"/>
            <a:ext cx="2103120" cy="34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a:extLst>
              <a:ext uri="{FF2B5EF4-FFF2-40B4-BE49-F238E27FC236}">
                <a16:creationId xmlns:a16="http://schemas.microsoft.com/office/drawing/2014/main" id="{2B78D589-FDE7-7440-97BA-994A0FB7C5D6}"/>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77354"/>
          <a:stretch/>
        </p:blipFill>
        <p:spPr bwMode="auto">
          <a:xfrm>
            <a:off x="9477942" y="3648967"/>
            <a:ext cx="2103120" cy="34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034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7D331B-3A29-894F-84AB-AE47E03F7895}"/>
              </a:ext>
            </a:extLst>
          </p:cNvPr>
          <p:cNvSpPr>
            <a:spLocks noGrp="1"/>
          </p:cNvSpPr>
          <p:nvPr>
            <p:ph sz="half" idx="1"/>
          </p:nvPr>
        </p:nvSpPr>
        <p:spPr/>
        <p:txBody>
          <a:bodyPr>
            <a:normAutofit/>
          </a:bodyPr>
          <a:lstStyle/>
          <a:p>
            <a:r>
              <a:rPr lang="en-US" dirty="0"/>
              <a:t>Edge Filtration</a:t>
            </a:r>
          </a:p>
        </p:txBody>
      </p:sp>
      <p:sp>
        <p:nvSpPr>
          <p:cNvPr id="6" name="Content Placeholder 5">
            <a:extLst>
              <a:ext uri="{FF2B5EF4-FFF2-40B4-BE49-F238E27FC236}">
                <a16:creationId xmlns:a16="http://schemas.microsoft.com/office/drawing/2014/main" id="{4F3DEBE4-6DB0-7D4F-BC9C-EAAE47C8A071}"/>
              </a:ext>
            </a:extLst>
          </p:cNvPr>
          <p:cNvSpPr>
            <a:spLocks noGrp="1"/>
          </p:cNvSpPr>
          <p:nvPr>
            <p:ph sz="half" idx="10"/>
          </p:nvPr>
        </p:nvSpPr>
        <p:spPr/>
        <p:txBody>
          <a:bodyPr>
            <a:normAutofit fontScale="85000" lnSpcReduction="10000"/>
          </a:bodyPr>
          <a:lstStyle/>
          <a:p>
            <a:r>
              <a:rPr lang="en-US" dirty="0"/>
              <a:t>B. </a:t>
            </a:r>
            <a:r>
              <a:rPr lang="en-US" dirty="0" err="1"/>
              <a:t>Doppalapudi</a:t>
            </a:r>
            <a:r>
              <a:rPr lang="en-US" dirty="0"/>
              <a:t>, B. Wang, &amp; P. Rosen. “Untangling Force-Directed Layouts Using Persistent Homology.” Submitted to IEEE VIS 2022.</a:t>
            </a:r>
          </a:p>
        </p:txBody>
      </p:sp>
      <p:pic>
        <p:nvPicPr>
          <p:cNvPr id="4" name="Picture 3" descr="Chart, radar chart&#10;&#10;Description automatically generated">
            <a:extLst>
              <a:ext uri="{FF2B5EF4-FFF2-40B4-BE49-F238E27FC236}">
                <a16:creationId xmlns:a16="http://schemas.microsoft.com/office/drawing/2014/main" id="{7BAF47D1-63F4-034B-9CA4-F5FCAE0766CF}"/>
              </a:ext>
            </a:extLst>
          </p:cNvPr>
          <p:cNvPicPr>
            <a:picLocks noChangeAspect="1"/>
          </p:cNvPicPr>
          <p:nvPr/>
        </p:nvPicPr>
        <p:blipFill rotWithShape="1">
          <a:blip r:embed="rId2">
            <a:extLst>
              <a:ext uri="{28A0092B-C50C-407E-A947-70E740481C1C}">
                <a14:useLocalDpi xmlns:a14="http://schemas.microsoft.com/office/drawing/2010/main" val="0"/>
              </a:ext>
            </a:extLst>
          </a:blip>
          <a:srcRect b="66123"/>
          <a:stretch/>
        </p:blipFill>
        <p:spPr>
          <a:xfrm>
            <a:off x="1782173" y="1820120"/>
            <a:ext cx="8921687" cy="3007577"/>
          </a:xfrm>
          <a:prstGeom prst="rect">
            <a:avLst/>
          </a:prstGeom>
        </p:spPr>
      </p:pic>
      <p:pic>
        <p:nvPicPr>
          <p:cNvPr id="7" name="Picture 6" descr="Chart, radar chart&#10;&#10;Description automatically generated">
            <a:extLst>
              <a:ext uri="{FF2B5EF4-FFF2-40B4-BE49-F238E27FC236}">
                <a16:creationId xmlns:a16="http://schemas.microsoft.com/office/drawing/2014/main" id="{3462B5B5-2C3C-AF4B-8AC9-FCE39A1E655F}"/>
              </a:ext>
            </a:extLst>
          </p:cNvPr>
          <p:cNvPicPr>
            <a:picLocks noChangeAspect="1"/>
          </p:cNvPicPr>
          <p:nvPr/>
        </p:nvPicPr>
        <p:blipFill rotWithShape="1">
          <a:blip r:embed="rId2">
            <a:extLst>
              <a:ext uri="{28A0092B-C50C-407E-A947-70E740481C1C}">
                <a14:useLocalDpi xmlns:a14="http://schemas.microsoft.com/office/drawing/2010/main" val="0"/>
              </a:ext>
            </a:extLst>
          </a:blip>
          <a:srcRect l="9666" t="34127" r="25221" b="36590"/>
          <a:stretch/>
        </p:blipFill>
        <p:spPr>
          <a:xfrm>
            <a:off x="4582768" y="2210003"/>
            <a:ext cx="5809130" cy="2599765"/>
          </a:xfrm>
          <a:prstGeom prst="rect">
            <a:avLst/>
          </a:prstGeom>
        </p:spPr>
      </p:pic>
      <p:sp>
        <p:nvSpPr>
          <p:cNvPr id="11" name="Rectangle 10">
            <a:extLst>
              <a:ext uri="{FF2B5EF4-FFF2-40B4-BE49-F238E27FC236}">
                <a16:creationId xmlns:a16="http://schemas.microsoft.com/office/drawing/2014/main" id="{9D890F6F-68F4-A248-86EB-0F86AF494BFD}"/>
              </a:ext>
            </a:extLst>
          </p:cNvPr>
          <p:cNvSpPr/>
          <p:nvPr/>
        </p:nvSpPr>
        <p:spPr>
          <a:xfrm>
            <a:off x="4500282" y="1649506"/>
            <a:ext cx="2008094"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03640F-963F-214E-B35F-75E33326DCF6}"/>
              </a:ext>
            </a:extLst>
          </p:cNvPr>
          <p:cNvSpPr/>
          <p:nvPr/>
        </p:nvSpPr>
        <p:spPr>
          <a:xfrm>
            <a:off x="6508376" y="1649506"/>
            <a:ext cx="2008094"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DA177C-FC92-8747-9D88-EFC8FFCED416}"/>
              </a:ext>
            </a:extLst>
          </p:cNvPr>
          <p:cNvSpPr/>
          <p:nvPr/>
        </p:nvSpPr>
        <p:spPr>
          <a:xfrm>
            <a:off x="8419662" y="1649506"/>
            <a:ext cx="2008094"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83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P spid="12" grpId="0" animBg="1"/>
      <p:bldP spid="12" grpId="1"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7D331B-3A29-894F-84AB-AE47E03F7895}"/>
              </a:ext>
            </a:extLst>
          </p:cNvPr>
          <p:cNvSpPr>
            <a:spLocks noGrp="1"/>
          </p:cNvSpPr>
          <p:nvPr>
            <p:ph sz="half" idx="1"/>
          </p:nvPr>
        </p:nvSpPr>
        <p:spPr/>
        <p:txBody>
          <a:bodyPr/>
          <a:lstStyle/>
          <a:p>
            <a:r>
              <a:rPr lang="en-US" dirty="0"/>
              <a:t>Edge Filtration</a:t>
            </a:r>
          </a:p>
        </p:txBody>
      </p:sp>
      <p:sp>
        <p:nvSpPr>
          <p:cNvPr id="6" name="Content Placeholder 5">
            <a:extLst>
              <a:ext uri="{FF2B5EF4-FFF2-40B4-BE49-F238E27FC236}">
                <a16:creationId xmlns:a16="http://schemas.microsoft.com/office/drawing/2014/main" id="{4F3DEBE4-6DB0-7D4F-BC9C-EAAE47C8A071}"/>
              </a:ext>
            </a:extLst>
          </p:cNvPr>
          <p:cNvSpPr>
            <a:spLocks noGrp="1"/>
          </p:cNvSpPr>
          <p:nvPr>
            <p:ph sz="half" idx="10"/>
          </p:nvPr>
        </p:nvSpPr>
        <p:spPr/>
        <p:txBody>
          <a:bodyPr>
            <a:normAutofit fontScale="85000" lnSpcReduction="10000"/>
          </a:bodyPr>
          <a:lstStyle/>
          <a:p>
            <a:r>
              <a:rPr lang="en-US" dirty="0"/>
              <a:t>B. </a:t>
            </a:r>
            <a:r>
              <a:rPr lang="en-US" dirty="0" err="1"/>
              <a:t>Doppalapudi</a:t>
            </a:r>
            <a:r>
              <a:rPr lang="en-US" dirty="0"/>
              <a:t>, B. Wang, &amp; P. Rosen. “Untangling Force-Directed Layouts Using Persistent Homology.” Submitted to IEEE VIS 2022.</a:t>
            </a:r>
          </a:p>
        </p:txBody>
      </p:sp>
      <p:pic>
        <p:nvPicPr>
          <p:cNvPr id="7" name="Picture 6" descr="Chart, radar chart&#10;&#10;Description automatically generated">
            <a:extLst>
              <a:ext uri="{FF2B5EF4-FFF2-40B4-BE49-F238E27FC236}">
                <a16:creationId xmlns:a16="http://schemas.microsoft.com/office/drawing/2014/main" id="{0B3F8DAF-1DC8-3349-BB3B-DBECFBB21D0A}"/>
              </a:ext>
            </a:extLst>
          </p:cNvPr>
          <p:cNvPicPr>
            <a:picLocks noChangeAspect="1"/>
          </p:cNvPicPr>
          <p:nvPr/>
        </p:nvPicPr>
        <p:blipFill rotWithShape="1">
          <a:blip r:embed="rId2">
            <a:extLst>
              <a:ext uri="{28A0092B-C50C-407E-A947-70E740481C1C}">
                <a14:useLocalDpi xmlns:a14="http://schemas.microsoft.com/office/drawing/2010/main" val="0"/>
              </a:ext>
            </a:extLst>
          </a:blip>
          <a:srcRect r="68579" b="66123"/>
          <a:stretch/>
        </p:blipFill>
        <p:spPr>
          <a:xfrm>
            <a:off x="1782173" y="1820120"/>
            <a:ext cx="2803275" cy="3007577"/>
          </a:xfrm>
          <a:prstGeom prst="rect">
            <a:avLst/>
          </a:prstGeom>
        </p:spPr>
      </p:pic>
      <p:pic>
        <p:nvPicPr>
          <p:cNvPr id="4" name="Picture 3" descr="Chart, radar chart&#10;&#10;Description automatically generated">
            <a:extLst>
              <a:ext uri="{FF2B5EF4-FFF2-40B4-BE49-F238E27FC236}">
                <a16:creationId xmlns:a16="http://schemas.microsoft.com/office/drawing/2014/main" id="{7BAF47D1-63F4-034B-9CA4-F5FCAE0766CF}"/>
              </a:ext>
            </a:extLst>
          </p:cNvPr>
          <p:cNvPicPr>
            <a:picLocks noChangeAspect="1"/>
          </p:cNvPicPr>
          <p:nvPr/>
        </p:nvPicPr>
        <p:blipFill rotWithShape="1">
          <a:blip r:embed="rId2">
            <a:extLst>
              <a:ext uri="{28A0092B-C50C-407E-A947-70E740481C1C}">
                <a14:useLocalDpi xmlns:a14="http://schemas.microsoft.com/office/drawing/2010/main" val="0"/>
              </a:ext>
            </a:extLst>
          </a:blip>
          <a:srcRect l="75281" t="33877" r="4823" b="36690"/>
          <a:stretch/>
        </p:blipFill>
        <p:spPr>
          <a:xfrm>
            <a:off x="4585448" y="2196758"/>
            <a:ext cx="1775012" cy="2613010"/>
          </a:xfrm>
          <a:prstGeom prst="rect">
            <a:avLst/>
          </a:prstGeom>
        </p:spPr>
      </p:pic>
      <p:pic>
        <p:nvPicPr>
          <p:cNvPr id="8" name="Picture 7" descr="Chart, radar chart&#10;&#10;Description automatically generated">
            <a:extLst>
              <a:ext uri="{FF2B5EF4-FFF2-40B4-BE49-F238E27FC236}">
                <a16:creationId xmlns:a16="http://schemas.microsoft.com/office/drawing/2014/main" id="{36D82FBE-E1B6-E34A-87C2-40EB84881EB7}"/>
              </a:ext>
            </a:extLst>
          </p:cNvPr>
          <p:cNvPicPr>
            <a:picLocks noChangeAspect="1"/>
          </p:cNvPicPr>
          <p:nvPr/>
        </p:nvPicPr>
        <p:blipFill rotWithShape="1">
          <a:blip r:embed="rId2">
            <a:clrChange>
              <a:clrFrom>
                <a:srgbClr val="E56017"/>
              </a:clrFrom>
              <a:clrTo>
                <a:srgbClr val="E56017">
                  <a:alpha val="0"/>
                </a:srgbClr>
              </a:clrTo>
            </a:clrChange>
            <a:extLst>
              <a:ext uri="{28A0092B-C50C-407E-A947-70E740481C1C}">
                <a14:useLocalDpi xmlns:a14="http://schemas.microsoft.com/office/drawing/2010/main" val="0"/>
              </a:ext>
            </a:extLst>
          </a:blip>
          <a:srcRect l="45036" t="64420" r="31525" b="2235"/>
          <a:stretch/>
        </p:blipFill>
        <p:spPr>
          <a:xfrm>
            <a:off x="6555498" y="2094577"/>
            <a:ext cx="1889256" cy="2674648"/>
          </a:xfrm>
          <a:prstGeom prst="rect">
            <a:avLst/>
          </a:prstGeom>
        </p:spPr>
      </p:pic>
      <p:pic>
        <p:nvPicPr>
          <p:cNvPr id="9" name="Picture 8" descr="Chart, radar chart&#10;&#10;Description automatically generated">
            <a:extLst>
              <a:ext uri="{FF2B5EF4-FFF2-40B4-BE49-F238E27FC236}">
                <a16:creationId xmlns:a16="http://schemas.microsoft.com/office/drawing/2014/main" id="{639B583E-C59E-2A48-9DD4-A8BC540D38D3}"/>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3479" t="64420" b="2459"/>
          <a:stretch/>
        </p:blipFill>
        <p:spPr>
          <a:xfrm>
            <a:off x="8480612" y="2094577"/>
            <a:ext cx="2137729" cy="2656718"/>
          </a:xfrm>
          <a:prstGeom prst="rect">
            <a:avLst/>
          </a:prstGeom>
        </p:spPr>
      </p:pic>
      <p:sp>
        <p:nvSpPr>
          <p:cNvPr id="10" name="Rectangle 9">
            <a:extLst>
              <a:ext uri="{FF2B5EF4-FFF2-40B4-BE49-F238E27FC236}">
                <a16:creationId xmlns:a16="http://schemas.microsoft.com/office/drawing/2014/main" id="{1BE6DB36-5FE4-B647-9003-727CD04FDCA3}"/>
              </a:ext>
            </a:extLst>
          </p:cNvPr>
          <p:cNvSpPr/>
          <p:nvPr/>
        </p:nvSpPr>
        <p:spPr>
          <a:xfrm>
            <a:off x="4500282" y="1649506"/>
            <a:ext cx="2008094"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A48405-198D-C24A-AD11-8F9AB57FC81A}"/>
              </a:ext>
            </a:extLst>
          </p:cNvPr>
          <p:cNvSpPr/>
          <p:nvPr/>
        </p:nvSpPr>
        <p:spPr>
          <a:xfrm>
            <a:off x="6508376" y="1649506"/>
            <a:ext cx="2008094"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987291-8F34-6E41-BCB8-6F02A557CE2B}"/>
              </a:ext>
            </a:extLst>
          </p:cNvPr>
          <p:cNvSpPr/>
          <p:nvPr/>
        </p:nvSpPr>
        <p:spPr>
          <a:xfrm>
            <a:off x="8419662" y="1649506"/>
            <a:ext cx="2008094" cy="365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7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1" grpId="0" animBg="1"/>
      <p:bldP spid="11" grpId="1"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5C6CF-F7C2-1C4E-838D-452CECC340E6}"/>
              </a:ext>
            </a:extLst>
          </p:cNvPr>
          <p:cNvSpPr>
            <a:spLocks noGrp="1"/>
          </p:cNvSpPr>
          <p:nvPr>
            <p:ph sz="half" idx="1"/>
          </p:nvPr>
        </p:nvSpPr>
        <p:spPr>
          <a:xfrm>
            <a:off x="1398423" y="827732"/>
            <a:ext cx="9395154" cy="3223516"/>
          </a:xfrm>
        </p:spPr>
        <p:txBody>
          <a:bodyPr/>
          <a:lstStyle/>
          <a:p>
            <a:r>
              <a:rPr lang="en-US" dirty="0"/>
              <a:t>Fast Calculation: maximal spanning tree for a weighted graph G </a:t>
            </a:r>
          </a:p>
          <a:p>
            <a:pPr lvl="1"/>
            <a:r>
              <a:rPr lang="en-US" dirty="0"/>
              <a:t>H</a:t>
            </a:r>
            <a:r>
              <a:rPr lang="en-US" baseline="-25000" dirty="0"/>
              <a:t>0</a:t>
            </a:r>
            <a:r>
              <a:rPr lang="en-US" dirty="0"/>
              <a:t> features formed by edges of the spanning tree</a:t>
            </a:r>
          </a:p>
          <a:p>
            <a:pPr lvl="1"/>
            <a:r>
              <a:rPr lang="en-US" dirty="0"/>
              <a:t>H</a:t>
            </a:r>
            <a:r>
              <a:rPr lang="en-US" baseline="-25000" dirty="0"/>
              <a:t>1</a:t>
            </a:r>
            <a:r>
              <a:rPr lang="en-US" dirty="0"/>
              <a:t> features formed by non-spanning tree edges</a:t>
            </a:r>
          </a:p>
        </p:txBody>
      </p:sp>
      <p:sp>
        <p:nvSpPr>
          <p:cNvPr id="43" name="Right Arrow 42">
            <a:extLst>
              <a:ext uri="{FF2B5EF4-FFF2-40B4-BE49-F238E27FC236}">
                <a16:creationId xmlns:a16="http://schemas.microsoft.com/office/drawing/2014/main" id="{AB45ACDD-CC7C-864B-AF1B-E131DBFB16A2}"/>
              </a:ext>
            </a:extLst>
          </p:cNvPr>
          <p:cNvSpPr/>
          <p:nvPr/>
        </p:nvSpPr>
        <p:spPr>
          <a:xfrm>
            <a:off x="4570445" y="4896082"/>
            <a:ext cx="497758" cy="24674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0" name="TextBox 59">
            <a:extLst>
              <a:ext uri="{FF2B5EF4-FFF2-40B4-BE49-F238E27FC236}">
                <a16:creationId xmlns:a16="http://schemas.microsoft.com/office/drawing/2014/main" id="{A8D7FDD8-854B-A34F-A627-1922F09A8601}"/>
              </a:ext>
            </a:extLst>
          </p:cNvPr>
          <p:cNvSpPr txBox="1"/>
          <p:nvPr/>
        </p:nvSpPr>
        <p:spPr>
          <a:xfrm>
            <a:off x="5208811" y="5579578"/>
            <a:ext cx="2242026" cy="369332"/>
          </a:xfrm>
          <a:prstGeom prst="rect">
            <a:avLst/>
          </a:prstGeom>
          <a:noFill/>
        </p:spPr>
        <p:txBody>
          <a:bodyPr wrap="square" rtlCol="0">
            <a:noAutofit/>
          </a:bodyPr>
          <a:lstStyle/>
          <a:p>
            <a:pPr algn="ctr"/>
            <a:r>
              <a:rPr lang="en-US" b="1" dirty="0">
                <a:latin typeface="Nunito" pitchFamily="2" charset="77"/>
              </a:rPr>
              <a:t>persistence barcode</a:t>
            </a:r>
          </a:p>
        </p:txBody>
      </p:sp>
      <p:sp>
        <p:nvSpPr>
          <p:cNvPr id="77" name="TextBox 76">
            <a:extLst>
              <a:ext uri="{FF2B5EF4-FFF2-40B4-BE49-F238E27FC236}">
                <a16:creationId xmlns:a16="http://schemas.microsoft.com/office/drawing/2014/main" id="{467A922A-305F-CD47-891B-97B1B7690B79}"/>
              </a:ext>
            </a:extLst>
          </p:cNvPr>
          <p:cNvSpPr txBox="1"/>
          <p:nvPr/>
        </p:nvSpPr>
        <p:spPr>
          <a:xfrm>
            <a:off x="7759028" y="5591781"/>
            <a:ext cx="2523512" cy="337887"/>
          </a:xfrm>
          <a:prstGeom prst="rect">
            <a:avLst/>
          </a:prstGeom>
          <a:noFill/>
        </p:spPr>
        <p:txBody>
          <a:bodyPr wrap="square" rtlCol="0">
            <a:noAutofit/>
          </a:bodyPr>
          <a:lstStyle/>
          <a:p>
            <a:pPr algn="ctr"/>
            <a:r>
              <a:rPr lang="en-US" b="1" dirty="0">
                <a:latin typeface="Nunito" pitchFamily="2" charset="77"/>
              </a:rPr>
              <a:t>spanning tree of </a:t>
            </a:r>
            <a:r>
              <a:rPr lang="en-US" b="1" i="1" dirty="0">
                <a:latin typeface="Nunito" pitchFamily="2" charset="77"/>
              </a:rPr>
              <a:t>G</a:t>
            </a:r>
            <a:endParaRPr lang="en-US" b="1" dirty="0">
              <a:latin typeface="Nunito" pitchFamily="2" charset="77"/>
            </a:endParaRPr>
          </a:p>
        </p:txBody>
      </p:sp>
      <p:sp>
        <p:nvSpPr>
          <p:cNvPr id="79" name="TextBox 78">
            <a:extLst>
              <a:ext uri="{FF2B5EF4-FFF2-40B4-BE49-F238E27FC236}">
                <a16:creationId xmlns:a16="http://schemas.microsoft.com/office/drawing/2014/main" id="{667FB62F-7773-874A-A37A-151545A8E43B}"/>
              </a:ext>
            </a:extLst>
          </p:cNvPr>
          <p:cNvSpPr txBox="1"/>
          <p:nvPr/>
        </p:nvSpPr>
        <p:spPr>
          <a:xfrm>
            <a:off x="2069541" y="5749372"/>
            <a:ext cx="2123123" cy="369332"/>
          </a:xfrm>
          <a:prstGeom prst="rect">
            <a:avLst/>
          </a:prstGeom>
          <a:noFill/>
        </p:spPr>
        <p:txBody>
          <a:bodyPr wrap="square" rtlCol="0">
            <a:noAutofit/>
          </a:bodyPr>
          <a:lstStyle/>
          <a:p>
            <a:pPr algn="ctr"/>
            <a:r>
              <a:rPr lang="en-US" b="1" i="1" dirty="0">
                <a:latin typeface="Nunito" pitchFamily="2" charset="77"/>
              </a:rPr>
              <a:t>G</a:t>
            </a:r>
            <a:r>
              <a:rPr lang="en-US" b="1" dirty="0">
                <a:latin typeface="Nunito" pitchFamily="2" charset="77"/>
              </a:rPr>
              <a:t> = (</a:t>
            </a:r>
            <a:r>
              <a:rPr lang="en-US" b="1" i="1" dirty="0">
                <a:latin typeface="Nunito" pitchFamily="2" charset="77"/>
              </a:rPr>
              <a:t>V, E, w </a:t>
            </a:r>
            <a:r>
              <a:rPr lang="en-US" b="1" dirty="0">
                <a:latin typeface="Nunito" pitchFamily="2" charset="77"/>
              </a:rPr>
              <a:t>)</a:t>
            </a:r>
            <a:endParaRPr lang="en-US" b="1" i="1" dirty="0">
              <a:latin typeface="Nunito" pitchFamily="2" charset="77"/>
            </a:endParaRPr>
          </a:p>
        </p:txBody>
      </p:sp>
      <p:sp>
        <p:nvSpPr>
          <p:cNvPr id="97" name="Oval 96">
            <a:extLst>
              <a:ext uri="{FF2B5EF4-FFF2-40B4-BE49-F238E27FC236}">
                <a16:creationId xmlns:a16="http://schemas.microsoft.com/office/drawing/2014/main" id="{EB943870-D72C-BE4A-969C-F91A39616187}"/>
              </a:ext>
            </a:extLst>
          </p:cNvPr>
          <p:cNvSpPr/>
          <p:nvPr/>
        </p:nvSpPr>
        <p:spPr>
          <a:xfrm>
            <a:off x="3095465" y="5320040"/>
            <a:ext cx="243349" cy="245807"/>
          </a:xfrm>
          <a:prstGeom prst="ellipse">
            <a:avLst/>
          </a:prstGeom>
          <a:solidFill>
            <a:srgbClr val="9065BF">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9" name="Oval 98">
            <a:extLst>
              <a:ext uri="{FF2B5EF4-FFF2-40B4-BE49-F238E27FC236}">
                <a16:creationId xmlns:a16="http://schemas.microsoft.com/office/drawing/2014/main" id="{E0008B8F-6AC8-C84B-BA91-CEA9C439DAAD}"/>
              </a:ext>
            </a:extLst>
          </p:cNvPr>
          <p:cNvSpPr/>
          <p:nvPr/>
        </p:nvSpPr>
        <p:spPr>
          <a:xfrm>
            <a:off x="4165634" y="4165082"/>
            <a:ext cx="243349" cy="245807"/>
          </a:xfrm>
          <a:prstGeom prst="ellipse">
            <a:avLst/>
          </a:prstGeom>
          <a:solidFill>
            <a:srgbClr val="0070C0">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00" name="Straight Connector 99">
            <a:extLst>
              <a:ext uri="{FF2B5EF4-FFF2-40B4-BE49-F238E27FC236}">
                <a16:creationId xmlns:a16="http://schemas.microsoft.com/office/drawing/2014/main" id="{1DC42CAD-93F7-3644-875F-25D7634AA572}"/>
              </a:ext>
            </a:extLst>
          </p:cNvPr>
          <p:cNvCxnSpPr>
            <a:cxnSpLocks/>
            <a:stCxn id="113" idx="7"/>
            <a:endCxn id="108" idx="2"/>
          </p:cNvCxnSpPr>
          <p:nvPr/>
        </p:nvCxnSpPr>
        <p:spPr>
          <a:xfrm flipV="1">
            <a:off x="2238583" y="4671951"/>
            <a:ext cx="721170" cy="3201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A1C7C22-7B20-CF47-BD1C-332E968F5CA2}"/>
              </a:ext>
            </a:extLst>
          </p:cNvPr>
          <p:cNvCxnSpPr>
            <a:cxnSpLocks/>
            <a:stCxn id="99" idx="3"/>
            <a:endCxn id="97" idx="7"/>
          </p:cNvCxnSpPr>
          <p:nvPr/>
        </p:nvCxnSpPr>
        <p:spPr>
          <a:xfrm flipH="1">
            <a:off x="3303176" y="4374891"/>
            <a:ext cx="898096" cy="981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A94E3B7-290F-674A-802C-6D0BCBD6052B}"/>
              </a:ext>
            </a:extLst>
          </p:cNvPr>
          <p:cNvCxnSpPr>
            <a:cxnSpLocks/>
            <a:stCxn id="113" idx="6"/>
            <a:endCxn id="97" idx="1"/>
          </p:cNvCxnSpPr>
          <p:nvPr/>
        </p:nvCxnSpPr>
        <p:spPr>
          <a:xfrm>
            <a:off x="2274221" y="5078968"/>
            <a:ext cx="856882" cy="277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691A188-8BEE-3441-882A-8E0D8F7D5811}"/>
              </a:ext>
            </a:extLst>
          </p:cNvPr>
          <p:cNvCxnSpPr>
            <a:cxnSpLocks/>
            <a:stCxn id="97" idx="0"/>
            <a:endCxn id="108" idx="4"/>
          </p:cNvCxnSpPr>
          <p:nvPr/>
        </p:nvCxnSpPr>
        <p:spPr>
          <a:xfrm flipH="1" flipV="1">
            <a:off x="3081428" y="4794854"/>
            <a:ext cx="135712" cy="5251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63DF9006-9DA1-914A-B408-2A7784DCC5CF}"/>
              </a:ext>
            </a:extLst>
          </p:cNvPr>
          <p:cNvSpPr/>
          <p:nvPr/>
        </p:nvSpPr>
        <p:spPr>
          <a:xfrm>
            <a:off x="2959753" y="4549047"/>
            <a:ext cx="243349" cy="245807"/>
          </a:xfrm>
          <a:prstGeom prst="ellipse">
            <a:avLst/>
          </a:prstGeom>
          <a:solidFill>
            <a:srgbClr val="FFC000">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9" name="TextBox 108">
            <a:extLst>
              <a:ext uri="{FF2B5EF4-FFF2-40B4-BE49-F238E27FC236}">
                <a16:creationId xmlns:a16="http://schemas.microsoft.com/office/drawing/2014/main" id="{99F36583-AC79-EF4E-84BF-B28459EAA1F1}"/>
              </a:ext>
            </a:extLst>
          </p:cNvPr>
          <p:cNvSpPr txBox="1"/>
          <p:nvPr/>
        </p:nvSpPr>
        <p:spPr>
          <a:xfrm>
            <a:off x="2914280" y="4278077"/>
            <a:ext cx="334294" cy="276999"/>
          </a:xfrm>
          <a:prstGeom prst="rect">
            <a:avLst/>
          </a:prstGeom>
          <a:noFill/>
        </p:spPr>
        <p:txBody>
          <a:bodyPr wrap="square" rtlCol="0">
            <a:noAutofit/>
          </a:bodyPr>
          <a:lstStyle/>
          <a:p>
            <a:r>
              <a:rPr lang="en-US" sz="1200" dirty="0"/>
              <a:t>v</a:t>
            </a:r>
            <a:r>
              <a:rPr lang="en-US" sz="1200" baseline="-25000" dirty="0"/>
              <a:t>2</a:t>
            </a:r>
            <a:endParaRPr lang="en-US" sz="1200" dirty="0"/>
          </a:p>
        </p:txBody>
      </p:sp>
      <p:sp>
        <p:nvSpPr>
          <p:cNvPr id="110" name="TextBox 109">
            <a:extLst>
              <a:ext uri="{FF2B5EF4-FFF2-40B4-BE49-F238E27FC236}">
                <a16:creationId xmlns:a16="http://schemas.microsoft.com/office/drawing/2014/main" id="{2B0FC041-DA57-8F4C-B4E7-1DBA0423B297}"/>
              </a:ext>
            </a:extLst>
          </p:cNvPr>
          <p:cNvSpPr txBox="1"/>
          <p:nvPr/>
        </p:nvSpPr>
        <p:spPr>
          <a:xfrm>
            <a:off x="1766833" y="4919184"/>
            <a:ext cx="334294" cy="276999"/>
          </a:xfrm>
          <a:prstGeom prst="rect">
            <a:avLst/>
          </a:prstGeom>
          <a:noFill/>
        </p:spPr>
        <p:txBody>
          <a:bodyPr wrap="square" rtlCol="0">
            <a:noAutofit/>
          </a:bodyPr>
          <a:lstStyle/>
          <a:p>
            <a:r>
              <a:rPr lang="en-US" sz="1200" dirty="0"/>
              <a:t>v</a:t>
            </a:r>
            <a:r>
              <a:rPr lang="en-US" sz="1200" baseline="-25000" dirty="0"/>
              <a:t>1</a:t>
            </a:r>
            <a:endParaRPr lang="en-US" sz="1200" dirty="0"/>
          </a:p>
        </p:txBody>
      </p:sp>
      <p:sp>
        <p:nvSpPr>
          <p:cNvPr id="111" name="TextBox 110">
            <a:extLst>
              <a:ext uri="{FF2B5EF4-FFF2-40B4-BE49-F238E27FC236}">
                <a16:creationId xmlns:a16="http://schemas.microsoft.com/office/drawing/2014/main" id="{AAD2478E-0FBE-0540-AFD9-DCD5CF9B5241}"/>
              </a:ext>
            </a:extLst>
          </p:cNvPr>
          <p:cNvSpPr txBox="1"/>
          <p:nvPr/>
        </p:nvSpPr>
        <p:spPr>
          <a:xfrm>
            <a:off x="3087063" y="5505726"/>
            <a:ext cx="334294" cy="276999"/>
          </a:xfrm>
          <a:prstGeom prst="rect">
            <a:avLst/>
          </a:prstGeom>
          <a:noFill/>
          <a:ln w="6350">
            <a:noFill/>
          </a:ln>
        </p:spPr>
        <p:txBody>
          <a:bodyPr wrap="square" rtlCol="0">
            <a:noAutofit/>
          </a:bodyPr>
          <a:lstStyle/>
          <a:p>
            <a:r>
              <a:rPr lang="en-US" sz="1200" dirty="0"/>
              <a:t>v</a:t>
            </a:r>
            <a:r>
              <a:rPr lang="en-US" sz="1200" baseline="-25000" dirty="0"/>
              <a:t>3</a:t>
            </a:r>
            <a:endParaRPr lang="en-US" sz="1200" dirty="0"/>
          </a:p>
        </p:txBody>
      </p:sp>
      <p:sp>
        <p:nvSpPr>
          <p:cNvPr id="112" name="TextBox 111">
            <a:extLst>
              <a:ext uri="{FF2B5EF4-FFF2-40B4-BE49-F238E27FC236}">
                <a16:creationId xmlns:a16="http://schemas.microsoft.com/office/drawing/2014/main" id="{85A8FC22-5681-934D-AFA8-82BFE9165B68}"/>
              </a:ext>
            </a:extLst>
          </p:cNvPr>
          <p:cNvSpPr txBox="1"/>
          <p:nvPr/>
        </p:nvSpPr>
        <p:spPr>
          <a:xfrm>
            <a:off x="4131277" y="3898259"/>
            <a:ext cx="334294" cy="276999"/>
          </a:xfrm>
          <a:prstGeom prst="rect">
            <a:avLst/>
          </a:prstGeom>
          <a:noFill/>
        </p:spPr>
        <p:txBody>
          <a:bodyPr wrap="square" rtlCol="0">
            <a:noAutofit/>
          </a:bodyPr>
          <a:lstStyle/>
          <a:p>
            <a:r>
              <a:rPr lang="en-US" sz="1200" dirty="0"/>
              <a:t>v</a:t>
            </a:r>
            <a:r>
              <a:rPr lang="en-US" sz="1200" baseline="-25000" dirty="0"/>
              <a:t>4</a:t>
            </a:r>
            <a:endParaRPr lang="en-US" sz="1200" dirty="0"/>
          </a:p>
        </p:txBody>
      </p:sp>
      <p:sp>
        <p:nvSpPr>
          <p:cNvPr id="113" name="Oval 112">
            <a:extLst>
              <a:ext uri="{FF2B5EF4-FFF2-40B4-BE49-F238E27FC236}">
                <a16:creationId xmlns:a16="http://schemas.microsoft.com/office/drawing/2014/main" id="{A371F24C-3C8B-AE46-9AC1-880ADB4818BF}"/>
              </a:ext>
            </a:extLst>
          </p:cNvPr>
          <p:cNvSpPr/>
          <p:nvPr/>
        </p:nvSpPr>
        <p:spPr>
          <a:xfrm>
            <a:off x="2030872" y="4956064"/>
            <a:ext cx="243349" cy="245807"/>
          </a:xfrm>
          <a:prstGeom prst="ellipse">
            <a:avLst/>
          </a:prstGeom>
          <a:solidFill>
            <a:srgbClr val="FF7C9A">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4" name="TextBox 113">
            <a:extLst>
              <a:ext uri="{FF2B5EF4-FFF2-40B4-BE49-F238E27FC236}">
                <a16:creationId xmlns:a16="http://schemas.microsoft.com/office/drawing/2014/main" id="{5F427607-8423-7541-8BE1-8F2A54F3569D}"/>
              </a:ext>
            </a:extLst>
          </p:cNvPr>
          <p:cNvSpPr txBox="1"/>
          <p:nvPr/>
        </p:nvSpPr>
        <p:spPr>
          <a:xfrm>
            <a:off x="2230185" y="4567728"/>
            <a:ext cx="608830" cy="276999"/>
          </a:xfrm>
          <a:prstGeom prst="rect">
            <a:avLst/>
          </a:prstGeom>
          <a:noFill/>
        </p:spPr>
        <p:txBody>
          <a:bodyPr wrap="square" rtlCol="0">
            <a:noAutofit/>
          </a:bodyPr>
          <a:lstStyle/>
          <a:p>
            <a:r>
              <a:rPr lang="en-US" sz="1200" dirty="0"/>
              <a:t>e</a:t>
            </a:r>
            <a:r>
              <a:rPr lang="en-US" sz="1200" baseline="-25000" dirty="0"/>
              <a:t>1 </a:t>
            </a:r>
            <a:r>
              <a:rPr lang="en-US" sz="1200" dirty="0"/>
              <a:t>= 3</a:t>
            </a:r>
          </a:p>
        </p:txBody>
      </p:sp>
      <p:sp>
        <p:nvSpPr>
          <p:cNvPr id="115" name="TextBox 114">
            <a:extLst>
              <a:ext uri="{FF2B5EF4-FFF2-40B4-BE49-F238E27FC236}">
                <a16:creationId xmlns:a16="http://schemas.microsoft.com/office/drawing/2014/main" id="{CDF8A60A-564D-AA4D-B21E-E05AE4D81478}"/>
              </a:ext>
            </a:extLst>
          </p:cNvPr>
          <p:cNvSpPr txBox="1"/>
          <p:nvPr/>
        </p:nvSpPr>
        <p:spPr>
          <a:xfrm>
            <a:off x="3095087" y="4822333"/>
            <a:ext cx="608830" cy="276999"/>
          </a:xfrm>
          <a:prstGeom prst="rect">
            <a:avLst/>
          </a:prstGeom>
          <a:noFill/>
        </p:spPr>
        <p:txBody>
          <a:bodyPr wrap="square" rtlCol="0">
            <a:noAutofit/>
          </a:bodyPr>
          <a:lstStyle/>
          <a:p>
            <a:r>
              <a:rPr lang="en-US" sz="1200" dirty="0"/>
              <a:t>e</a:t>
            </a:r>
            <a:r>
              <a:rPr lang="en-US" sz="1200" baseline="-25000" dirty="0"/>
              <a:t>3 </a:t>
            </a:r>
            <a:r>
              <a:rPr lang="en-US" sz="1200" dirty="0"/>
              <a:t>= 4</a:t>
            </a:r>
          </a:p>
        </p:txBody>
      </p:sp>
      <p:sp>
        <p:nvSpPr>
          <p:cNvPr id="116" name="TextBox 115">
            <a:extLst>
              <a:ext uri="{FF2B5EF4-FFF2-40B4-BE49-F238E27FC236}">
                <a16:creationId xmlns:a16="http://schemas.microsoft.com/office/drawing/2014/main" id="{C600628C-5D66-B444-9B87-187B03BFEA23}"/>
              </a:ext>
            </a:extLst>
          </p:cNvPr>
          <p:cNvSpPr txBox="1"/>
          <p:nvPr/>
        </p:nvSpPr>
        <p:spPr>
          <a:xfrm>
            <a:off x="2400598" y="5232034"/>
            <a:ext cx="608830" cy="276999"/>
          </a:xfrm>
          <a:prstGeom prst="rect">
            <a:avLst/>
          </a:prstGeom>
          <a:noFill/>
        </p:spPr>
        <p:txBody>
          <a:bodyPr wrap="square" rtlCol="0">
            <a:noAutofit/>
          </a:bodyPr>
          <a:lstStyle/>
          <a:p>
            <a:r>
              <a:rPr lang="en-US" sz="1200" dirty="0"/>
              <a:t>e</a:t>
            </a:r>
            <a:r>
              <a:rPr lang="en-US" sz="1200" baseline="-25000" dirty="0"/>
              <a:t>2</a:t>
            </a:r>
            <a:r>
              <a:rPr lang="en-US" sz="1200" dirty="0"/>
              <a:t> = 2</a:t>
            </a:r>
          </a:p>
        </p:txBody>
      </p:sp>
      <p:sp>
        <p:nvSpPr>
          <p:cNvPr id="117" name="TextBox 116">
            <a:extLst>
              <a:ext uri="{FF2B5EF4-FFF2-40B4-BE49-F238E27FC236}">
                <a16:creationId xmlns:a16="http://schemas.microsoft.com/office/drawing/2014/main" id="{06894A93-7E54-F540-ACA6-D25F9A74DB7F}"/>
              </a:ext>
            </a:extLst>
          </p:cNvPr>
          <p:cNvSpPr txBox="1"/>
          <p:nvPr/>
        </p:nvSpPr>
        <p:spPr>
          <a:xfrm>
            <a:off x="3712880" y="4778256"/>
            <a:ext cx="608830" cy="276999"/>
          </a:xfrm>
          <a:prstGeom prst="rect">
            <a:avLst/>
          </a:prstGeom>
          <a:noFill/>
        </p:spPr>
        <p:txBody>
          <a:bodyPr wrap="square" rtlCol="0">
            <a:noAutofit/>
          </a:bodyPr>
          <a:lstStyle/>
          <a:p>
            <a:r>
              <a:rPr lang="en-US" sz="1200" dirty="0"/>
              <a:t>e</a:t>
            </a:r>
            <a:r>
              <a:rPr lang="en-US" sz="1200" baseline="-25000" dirty="0"/>
              <a:t>4</a:t>
            </a:r>
            <a:r>
              <a:rPr lang="en-US" sz="1200" dirty="0"/>
              <a:t> = 1</a:t>
            </a:r>
          </a:p>
        </p:txBody>
      </p:sp>
      <p:sp>
        <p:nvSpPr>
          <p:cNvPr id="118" name="Oval 117">
            <a:extLst>
              <a:ext uri="{FF2B5EF4-FFF2-40B4-BE49-F238E27FC236}">
                <a16:creationId xmlns:a16="http://schemas.microsoft.com/office/drawing/2014/main" id="{88CFD901-62A0-A04B-B30B-74B5E8E1420F}"/>
              </a:ext>
            </a:extLst>
          </p:cNvPr>
          <p:cNvSpPr/>
          <p:nvPr/>
        </p:nvSpPr>
        <p:spPr>
          <a:xfrm>
            <a:off x="8852248" y="5158675"/>
            <a:ext cx="243349" cy="245807"/>
          </a:xfrm>
          <a:prstGeom prst="ellipse">
            <a:avLst/>
          </a:prstGeom>
          <a:solidFill>
            <a:srgbClr val="9065BF">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9" name="Oval 118">
            <a:extLst>
              <a:ext uri="{FF2B5EF4-FFF2-40B4-BE49-F238E27FC236}">
                <a16:creationId xmlns:a16="http://schemas.microsoft.com/office/drawing/2014/main" id="{0B740389-E6A2-C948-8817-1E4A25EE20F8}"/>
              </a:ext>
            </a:extLst>
          </p:cNvPr>
          <p:cNvSpPr/>
          <p:nvPr/>
        </p:nvSpPr>
        <p:spPr>
          <a:xfrm>
            <a:off x="9922417" y="4003717"/>
            <a:ext cx="243349" cy="245807"/>
          </a:xfrm>
          <a:prstGeom prst="ellipse">
            <a:avLst/>
          </a:prstGeom>
          <a:solidFill>
            <a:srgbClr val="0070C0">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20" name="Straight Connector 119">
            <a:extLst>
              <a:ext uri="{FF2B5EF4-FFF2-40B4-BE49-F238E27FC236}">
                <a16:creationId xmlns:a16="http://schemas.microsoft.com/office/drawing/2014/main" id="{2C75AF5F-B95B-504F-AA55-589F3BA75D8E}"/>
              </a:ext>
            </a:extLst>
          </p:cNvPr>
          <p:cNvCxnSpPr>
            <a:cxnSpLocks/>
            <a:stCxn id="129" idx="7"/>
            <a:endCxn id="124" idx="2"/>
          </p:cNvCxnSpPr>
          <p:nvPr/>
        </p:nvCxnSpPr>
        <p:spPr>
          <a:xfrm flipV="1">
            <a:off x="7995366" y="4510586"/>
            <a:ext cx="721170" cy="3201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E2A0508-D149-CA4B-A33F-572603E130C6}"/>
              </a:ext>
            </a:extLst>
          </p:cNvPr>
          <p:cNvCxnSpPr>
            <a:cxnSpLocks/>
            <a:stCxn id="119" idx="3"/>
            <a:endCxn id="118" idx="7"/>
          </p:cNvCxnSpPr>
          <p:nvPr/>
        </p:nvCxnSpPr>
        <p:spPr>
          <a:xfrm flipH="1">
            <a:off x="9059959" y="4213526"/>
            <a:ext cx="898096" cy="9811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F91D6DF-0DBF-A943-A4B0-3D545304A5EC}"/>
              </a:ext>
            </a:extLst>
          </p:cNvPr>
          <p:cNvCxnSpPr>
            <a:cxnSpLocks/>
            <a:stCxn id="118" idx="0"/>
            <a:endCxn id="124" idx="4"/>
          </p:cNvCxnSpPr>
          <p:nvPr/>
        </p:nvCxnSpPr>
        <p:spPr>
          <a:xfrm flipH="1" flipV="1">
            <a:off x="8838211" y="4633489"/>
            <a:ext cx="135712" cy="5251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3728A7A2-7677-0649-8847-CF61A96F5571}"/>
              </a:ext>
            </a:extLst>
          </p:cNvPr>
          <p:cNvSpPr/>
          <p:nvPr/>
        </p:nvSpPr>
        <p:spPr>
          <a:xfrm>
            <a:off x="8716536" y="4387682"/>
            <a:ext cx="243349" cy="245807"/>
          </a:xfrm>
          <a:prstGeom prst="ellipse">
            <a:avLst/>
          </a:prstGeom>
          <a:solidFill>
            <a:srgbClr val="FFC000">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Oval 128">
            <a:extLst>
              <a:ext uri="{FF2B5EF4-FFF2-40B4-BE49-F238E27FC236}">
                <a16:creationId xmlns:a16="http://schemas.microsoft.com/office/drawing/2014/main" id="{64846725-036E-5149-AF72-2E6016C045C4}"/>
              </a:ext>
            </a:extLst>
          </p:cNvPr>
          <p:cNvSpPr/>
          <p:nvPr/>
        </p:nvSpPr>
        <p:spPr>
          <a:xfrm>
            <a:off x="7787655" y="4794699"/>
            <a:ext cx="243349" cy="245807"/>
          </a:xfrm>
          <a:prstGeom prst="ellipse">
            <a:avLst/>
          </a:prstGeom>
          <a:solidFill>
            <a:srgbClr val="FF7C9A">
              <a:alpha val="50196"/>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0" name="Picture 19">
            <a:extLst>
              <a:ext uri="{FF2B5EF4-FFF2-40B4-BE49-F238E27FC236}">
                <a16:creationId xmlns:a16="http://schemas.microsoft.com/office/drawing/2014/main" id="{C45B6904-74EE-6943-B317-0869E6B67DA6}"/>
              </a:ext>
            </a:extLst>
          </p:cNvPr>
          <p:cNvPicPr>
            <a:picLocks noChangeAspect="1"/>
          </p:cNvPicPr>
          <p:nvPr/>
        </p:nvPicPr>
        <p:blipFill>
          <a:blip r:embed="rId3"/>
          <a:stretch>
            <a:fillRect/>
          </a:stretch>
        </p:blipFill>
        <p:spPr>
          <a:xfrm>
            <a:off x="5655963" y="4435228"/>
            <a:ext cx="1341758" cy="1168518"/>
          </a:xfrm>
          <a:prstGeom prst="rect">
            <a:avLst/>
          </a:prstGeom>
        </p:spPr>
      </p:pic>
      <p:sp>
        <p:nvSpPr>
          <p:cNvPr id="38" name="Content Placeholder 5">
            <a:extLst>
              <a:ext uri="{FF2B5EF4-FFF2-40B4-BE49-F238E27FC236}">
                <a16:creationId xmlns:a16="http://schemas.microsoft.com/office/drawing/2014/main" id="{2DB6F9C7-055A-EC4B-9144-2226703F3595}"/>
              </a:ext>
            </a:extLst>
          </p:cNvPr>
          <p:cNvSpPr>
            <a:spLocks noGrp="1"/>
          </p:cNvSpPr>
          <p:nvPr>
            <p:ph sz="half" idx="10"/>
          </p:nvPr>
        </p:nvSpPr>
        <p:spPr>
          <a:xfrm>
            <a:off x="4756587" y="6326776"/>
            <a:ext cx="6429179" cy="531224"/>
          </a:xfrm>
        </p:spPr>
        <p:txBody>
          <a:bodyPr>
            <a:normAutofit/>
          </a:bodyPr>
          <a:lstStyle/>
          <a:p>
            <a:r>
              <a:rPr lang="en-US" sz="1400" dirty="0">
                <a:latin typeface="Nunito" pitchFamily="2" charset="77"/>
              </a:rPr>
              <a:t>B. </a:t>
            </a:r>
            <a:r>
              <a:rPr lang="en-US" sz="1400" dirty="0" err="1">
                <a:latin typeface="Nunito" pitchFamily="2" charset="77"/>
              </a:rPr>
              <a:t>Doppalapudi</a:t>
            </a:r>
            <a:r>
              <a:rPr lang="en-US" sz="1400" dirty="0">
                <a:latin typeface="Nunito" pitchFamily="2" charset="77"/>
              </a:rPr>
              <a:t>, B. Wang, &amp; P. Rosen. “Untangling Force-Directed Layouts Using Persistent Homology.” Submitted to IEEE VIS 2022.</a:t>
            </a:r>
          </a:p>
        </p:txBody>
      </p:sp>
      <p:cxnSp>
        <p:nvCxnSpPr>
          <p:cNvPr id="4" name="Straight Connector 3">
            <a:extLst>
              <a:ext uri="{FF2B5EF4-FFF2-40B4-BE49-F238E27FC236}">
                <a16:creationId xmlns:a16="http://schemas.microsoft.com/office/drawing/2014/main" id="{655A9050-00F8-C64A-9364-696CF413E1D8}"/>
              </a:ext>
            </a:extLst>
          </p:cNvPr>
          <p:cNvCxnSpPr>
            <a:stCxn id="129" idx="5"/>
            <a:endCxn id="118" idx="2"/>
          </p:cNvCxnSpPr>
          <p:nvPr/>
        </p:nvCxnSpPr>
        <p:spPr>
          <a:xfrm>
            <a:off x="7995366" y="5004508"/>
            <a:ext cx="856882" cy="277071"/>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25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723" y="2951998"/>
            <a:ext cx="6222554" cy="333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 name="Content Placeholder 1">
            <a:extLst>
              <a:ext uri="{FF2B5EF4-FFF2-40B4-BE49-F238E27FC236}">
                <a16:creationId xmlns:a16="http://schemas.microsoft.com/office/drawing/2014/main" id="{045271F4-2B58-42D6-9D3A-B08839E6765C}"/>
              </a:ext>
            </a:extLst>
          </p:cNvPr>
          <p:cNvSpPr>
            <a:spLocks noGrp="1"/>
          </p:cNvSpPr>
          <p:nvPr>
            <p:ph sz="half" idx="1"/>
          </p:nvPr>
        </p:nvSpPr>
        <p:spPr/>
        <p:txBody>
          <a:bodyPr/>
          <a:lstStyle/>
          <a:p>
            <a:r>
              <a:rPr lang="en-US" dirty="0"/>
              <a:t>Force-directed layouts</a:t>
            </a:r>
          </a:p>
          <a:p>
            <a:pPr lvl="1"/>
            <a:r>
              <a:rPr lang="en-US" dirty="0"/>
              <a:t>Converted into a system of attractive springs and repulsive forces</a:t>
            </a:r>
          </a:p>
          <a:p>
            <a:pPr lvl="1">
              <a:buNone/>
            </a:pPr>
            <a:endParaRPr lang="en-US" dirty="0"/>
          </a:p>
          <a:p>
            <a:pPr lvl="1"/>
            <a:endParaRPr lang="en-US" dirty="0"/>
          </a:p>
          <a:p>
            <a:pPr lvl="1"/>
            <a:endParaRPr lang="en-US" dirty="0"/>
          </a:p>
          <a:p>
            <a:pPr lvl="1"/>
            <a:endParaRPr lang="en-US" dirty="0"/>
          </a:p>
        </p:txBody>
      </p:sp>
      <p:sp>
        <p:nvSpPr>
          <p:cNvPr id="5" name="Content Placeholder 4"/>
          <p:cNvSpPr>
            <a:spLocks noGrp="1"/>
          </p:cNvSpPr>
          <p:nvPr>
            <p:ph sz="half" idx="10"/>
          </p:nvPr>
        </p:nvSpPr>
        <p:spPr/>
        <p:txBody>
          <a:bodyPr/>
          <a:lstStyle/>
          <a:p>
            <a:endParaRPr lang="en-US"/>
          </a:p>
        </p:txBody>
      </p:sp>
    </p:spTree>
    <p:extLst>
      <p:ext uri="{BB962C8B-B14F-4D97-AF65-F5344CB8AC3E}">
        <p14:creationId xmlns:p14="http://schemas.microsoft.com/office/powerpoint/2010/main" val="3114090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899647" y="535869"/>
            <a:ext cx="3398531" cy="2505590"/>
          </a:xfrm>
          <a:prstGeom prst="rect">
            <a:avLst/>
          </a:prstGeom>
          <a:blipFill>
            <a:blip r:embed="rId3" cstate="print"/>
            <a:stretch>
              <a:fillRect/>
            </a:stretch>
          </a:blipFill>
        </p:spPr>
        <p:txBody>
          <a:bodyPr wrap="square" lIns="0" tIns="0" rIns="0" bIns="0" rtlCol="0"/>
          <a:lstStyle/>
          <a:p>
            <a:endParaRPr sz="1266"/>
          </a:p>
        </p:txBody>
      </p:sp>
      <p:grpSp>
        <p:nvGrpSpPr>
          <p:cNvPr id="25" name="Group 24"/>
          <p:cNvGrpSpPr/>
          <p:nvPr/>
        </p:nvGrpSpPr>
        <p:grpSpPr>
          <a:xfrm>
            <a:off x="9739202" y="2839659"/>
            <a:ext cx="2261539" cy="3062975"/>
            <a:chOff x="10943599" y="4584701"/>
            <a:chExt cx="3216509" cy="4356364"/>
          </a:xfrm>
        </p:grpSpPr>
        <p:sp>
          <p:nvSpPr>
            <p:cNvPr id="4" name="object 4"/>
            <p:cNvSpPr/>
            <p:nvPr/>
          </p:nvSpPr>
          <p:spPr>
            <a:xfrm>
              <a:off x="11286331" y="6527799"/>
              <a:ext cx="2527300" cy="0"/>
            </a:xfrm>
            <a:custGeom>
              <a:avLst/>
              <a:gdLst/>
              <a:ahLst/>
              <a:cxnLst/>
              <a:rect l="l" t="t" r="r" b="b"/>
              <a:pathLst>
                <a:path w="2527300">
                  <a:moveTo>
                    <a:pt x="0" y="0"/>
                  </a:moveTo>
                  <a:lnTo>
                    <a:pt x="2527300" y="0"/>
                  </a:lnTo>
                </a:path>
              </a:pathLst>
            </a:custGeom>
            <a:ln w="25400">
              <a:solidFill>
                <a:srgbClr val="000000"/>
              </a:solidFill>
            </a:ln>
          </p:spPr>
          <p:txBody>
            <a:bodyPr wrap="square" lIns="0" tIns="0" rIns="0" bIns="0" rtlCol="0"/>
            <a:lstStyle/>
            <a:p>
              <a:endParaRPr sz="1266"/>
            </a:p>
          </p:txBody>
        </p:sp>
        <p:sp>
          <p:nvSpPr>
            <p:cNvPr id="5" name="object 5"/>
            <p:cNvSpPr/>
            <p:nvPr/>
          </p:nvSpPr>
          <p:spPr>
            <a:xfrm>
              <a:off x="12439863" y="4929055"/>
              <a:ext cx="1376045" cy="1601470"/>
            </a:xfrm>
            <a:custGeom>
              <a:avLst/>
              <a:gdLst/>
              <a:ahLst/>
              <a:cxnLst/>
              <a:rect l="l" t="t" r="r" b="b"/>
              <a:pathLst>
                <a:path w="1376045" h="1601470">
                  <a:moveTo>
                    <a:pt x="0" y="0"/>
                  </a:moveTo>
                  <a:lnTo>
                    <a:pt x="1375874" y="1601254"/>
                  </a:lnTo>
                </a:path>
              </a:pathLst>
            </a:custGeom>
            <a:ln w="25400">
              <a:solidFill>
                <a:srgbClr val="000000"/>
              </a:solidFill>
            </a:ln>
          </p:spPr>
          <p:txBody>
            <a:bodyPr wrap="square" lIns="0" tIns="0" rIns="0" bIns="0" rtlCol="0"/>
            <a:lstStyle/>
            <a:p>
              <a:endParaRPr sz="1266"/>
            </a:p>
          </p:txBody>
        </p:sp>
        <p:sp>
          <p:nvSpPr>
            <p:cNvPr id="6" name="object 6"/>
            <p:cNvSpPr/>
            <p:nvPr/>
          </p:nvSpPr>
          <p:spPr>
            <a:xfrm>
              <a:off x="13813631" y="6527799"/>
              <a:ext cx="0" cy="2070100"/>
            </a:xfrm>
            <a:custGeom>
              <a:avLst/>
              <a:gdLst/>
              <a:ahLst/>
              <a:cxnLst/>
              <a:rect l="l" t="t" r="r" b="b"/>
              <a:pathLst>
                <a:path h="2070100">
                  <a:moveTo>
                    <a:pt x="0" y="0"/>
                  </a:moveTo>
                  <a:lnTo>
                    <a:pt x="0" y="2070100"/>
                  </a:lnTo>
                </a:path>
              </a:pathLst>
            </a:custGeom>
            <a:ln w="25400">
              <a:solidFill>
                <a:srgbClr val="000000"/>
              </a:solidFill>
            </a:ln>
          </p:spPr>
          <p:txBody>
            <a:bodyPr wrap="square" lIns="0" tIns="0" rIns="0" bIns="0" rtlCol="0"/>
            <a:lstStyle/>
            <a:p>
              <a:endParaRPr sz="1266"/>
            </a:p>
          </p:txBody>
        </p:sp>
        <p:sp>
          <p:nvSpPr>
            <p:cNvPr id="7" name="object 7"/>
            <p:cNvSpPr/>
            <p:nvPr/>
          </p:nvSpPr>
          <p:spPr>
            <a:xfrm>
              <a:off x="11286331" y="8597900"/>
              <a:ext cx="2527300" cy="0"/>
            </a:xfrm>
            <a:custGeom>
              <a:avLst/>
              <a:gdLst/>
              <a:ahLst/>
              <a:cxnLst/>
              <a:rect l="l" t="t" r="r" b="b"/>
              <a:pathLst>
                <a:path w="2527300">
                  <a:moveTo>
                    <a:pt x="2527300" y="0"/>
                  </a:moveTo>
                  <a:lnTo>
                    <a:pt x="0" y="0"/>
                  </a:lnTo>
                </a:path>
              </a:pathLst>
            </a:custGeom>
            <a:ln w="25400">
              <a:solidFill>
                <a:srgbClr val="000000"/>
              </a:solidFill>
            </a:ln>
          </p:spPr>
          <p:txBody>
            <a:bodyPr wrap="square" lIns="0" tIns="0" rIns="0" bIns="0" rtlCol="0"/>
            <a:lstStyle/>
            <a:p>
              <a:endParaRPr sz="1266"/>
            </a:p>
          </p:txBody>
        </p:sp>
        <p:sp>
          <p:nvSpPr>
            <p:cNvPr id="8" name="object 8"/>
            <p:cNvSpPr/>
            <p:nvPr/>
          </p:nvSpPr>
          <p:spPr>
            <a:xfrm>
              <a:off x="11286331" y="6527799"/>
              <a:ext cx="0" cy="2070100"/>
            </a:xfrm>
            <a:custGeom>
              <a:avLst/>
              <a:gdLst/>
              <a:ahLst/>
              <a:cxnLst/>
              <a:rect l="l" t="t" r="r" b="b"/>
              <a:pathLst>
                <a:path h="2070100">
                  <a:moveTo>
                    <a:pt x="0" y="2070100"/>
                  </a:moveTo>
                  <a:lnTo>
                    <a:pt x="0" y="0"/>
                  </a:lnTo>
                </a:path>
              </a:pathLst>
            </a:custGeom>
            <a:ln w="25400">
              <a:solidFill>
                <a:srgbClr val="000000"/>
              </a:solidFill>
            </a:ln>
          </p:spPr>
          <p:txBody>
            <a:bodyPr wrap="square" lIns="0" tIns="0" rIns="0" bIns="0" rtlCol="0"/>
            <a:lstStyle/>
            <a:p>
              <a:endParaRPr sz="1266"/>
            </a:p>
          </p:txBody>
        </p:sp>
        <p:sp>
          <p:nvSpPr>
            <p:cNvPr id="9" name="object 9"/>
            <p:cNvSpPr/>
            <p:nvPr/>
          </p:nvSpPr>
          <p:spPr>
            <a:xfrm>
              <a:off x="11287569" y="4929055"/>
              <a:ext cx="1152525" cy="1601470"/>
            </a:xfrm>
            <a:custGeom>
              <a:avLst/>
              <a:gdLst/>
              <a:ahLst/>
              <a:cxnLst/>
              <a:rect l="l" t="t" r="r" b="b"/>
              <a:pathLst>
                <a:path w="1152525" h="1601470">
                  <a:moveTo>
                    <a:pt x="0" y="1601254"/>
                  </a:moveTo>
                  <a:lnTo>
                    <a:pt x="1152295" y="0"/>
                  </a:lnTo>
                </a:path>
              </a:pathLst>
            </a:custGeom>
            <a:ln w="25399">
              <a:solidFill>
                <a:srgbClr val="000000"/>
              </a:solidFill>
            </a:ln>
          </p:spPr>
          <p:txBody>
            <a:bodyPr wrap="square" lIns="0" tIns="0" rIns="0" bIns="0" rtlCol="0"/>
            <a:lstStyle/>
            <a:p>
              <a:endParaRPr sz="1266"/>
            </a:p>
          </p:txBody>
        </p:sp>
        <p:sp>
          <p:nvSpPr>
            <p:cNvPr id="10" name="object 10"/>
            <p:cNvSpPr/>
            <p:nvPr/>
          </p:nvSpPr>
          <p:spPr>
            <a:xfrm>
              <a:off x="10943600" y="6185955"/>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2"/>
                  </a:lnTo>
                  <a:lnTo>
                    <a:pt x="9067" y="423106"/>
                  </a:lnTo>
                  <a:lnTo>
                    <a:pt x="25186" y="473936"/>
                  </a:lnTo>
                  <a:lnTo>
                    <a:pt x="49365" y="522260"/>
                  </a:lnTo>
                  <a:lnTo>
                    <a:pt x="81604" y="567074"/>
                  </a:lnTo>
                  <a:lnTo>
                    <a:pt x="121500" y="607015"/>
                  </a:lnTo>
                  <a:lnTo>
                    <a:pt x="166263" y="639290"/>
                  </a:lnTo>
                  <a:lnTo>
                    <a:pt x="214532" y="663496"/>
                  </a:lnTo>
                  <a:lnTo>
                    <a:pt x="265305" y="679634"/>
                  </a:lnTo>
                  <a:lnTo>
                    <a:pt x="317580" y="687702"/>
                  </a:lnTo>
                  <a:lnTo>
                    <a:pt x="343968" y="688711"/>
                  </a:lnTo>
                  <a:lnTo>
                    <a:pt x="370355" y="687702"/>
                  </a:lnTo>
                  <a:lnTo>
                    <a:pt x="422630" y="679634"/>
                  </a:lnTo>
                  <a:lnTo>
                    <a:pt x="473403" y="663496"/>
                  </a:lnTo>
                  <a:lnTo>
                    <a:pt x="521672" y="639290"/>
                  </a:lnTo>
                  <a:lnTo>
                    <a:pt x="566435" y="607015"/>
                  </a:lnTo>
                  <a:lnTo>
                    <a:pt x="606332" y="567074"/>
                  </a:lnTo>
                  <a:lnTo>
                    <a:pt x="638571" y="522260"/>
                  </a:lnTo>
                  <a:lnTo>
                    <a:pt x="662750" y="473936"/>
                  </a:lnTo>
                  <a:lnTo>
                    <a:pt x="678869" y="423106"/>
                  </a:lnTo>
                  <a:lnTo>
                    <a:pt x="686929" y="370772"/>
                  </a:lnTo>
                  <a:lnTo>
                    <a:pt x="687937" y="344355"/>
                  </a:lnTo>
                  <a:lnTo>
                    <a:pt x="686929" y="317937"/>
                  </a:lnTo>
                  <a:lnTo>
                    <a:pt x="678869" y="265603"/>
                  </a:lnTo>
                  <a:lnTo>
                    <a:pt x="662750" y="214773"/>
                  </a:lnTo>
                  <a:lnTo>
                    <a:pt x="638571" y="166450"/>
                  </a:lnTo>
                  <a:lnTo>
                    <a:pt x="606332" y="121636"/>
                  </a:lnTo>
                  <a:lnTo>
                    <a:pt x="566435" y="81696"/>
                  </a:lnTo>
                  <a:lnTo>
                    <a:pt x="521672" y="49421"/>
                  </a:lnTo>
                  <a:lnTo>
                    <a:pt x="473403" y="25214"/>
                  </a:lnTo>
                  <a:lnTo>
                    <a:pt x="422630" y="9077"/>
                  </a:lnTo>
                  <a:lnTo>
                    <a:pt x="370355" y="1008"/>
                  </a:lnTo>
                  <a:lnTo>
                    <a:pt x="343968" y="0"/>
                  </a:lnTo>
                  <a:close/>
                </a:path>
              </a:pathLst>
            </a:custGeom>
            <a:solidFill>
              <a:srgbClr val="C6E6E9"/>
            </a:solidFill>
          </p:spPr>
          <p:txBody>
            <a:bodyPr wrap="square" lIns="0" tIns="0" rIns="0" bIns="0" rtlCol="0"/>
            <a:lstStyle/>
            <a:p>
              <a:endParaRPr sz="1266"/>
            </a:p>
          </p:txBody>
        </p:sp>
        <p:sp>
          <p:nvSpPr>
            <p:cNvPr id="11" name="object 11"/>
            <p:cNvSpPr/>
            <p:nvPr/>
          </p:nvSpPr>
          <p:spPr>
            <a:xfrm>
              <a:off x="10943599" y="6185955"/>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2" name="object 12"/>
            <p:cNvSpPr/>
            <p:nvPr/>
          </p:nvSpPr>
          <p:spPr>
            <a:xfrm>
              <a:off x="13471768" y="6185955"/>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2"/>
                  </a:lnTo>
                  <a:lnTo>
                    <a:pt x="9067" y="423106"/>
                  </a:lnTo>
                  <a:lnTo>
                    <a:pt x="25186" y="473936"/>
                  </a:lnTo>
                  <a:lnTo>
                    <a:pt x="49365" y="522260"/>
                  </a:lnTo>
                  <a:lnTo>
                    <a:pt x="81604" y="567074"/>
                  </a:lnTo>
                  <a:lnTo>
                    <a:pt x="121500" y="607015"/>
                  </a:lnTo>
                  <a:lnTo>
                    <a:pt x="166263" y="639290"/>
                  </a:lnTo>
                  <a:lnTo>
                    <a:pt x="214532" y="663496"/>
                  </a:lnTo>
                  <a:lnTo>
                    <a:pt x="265305" y="679634"/>
                  </a:lnTo>
                  <a:lnTo>
                    <a:pt x="317580" y="687702"/>
                  </a:lnTo>
                  <a:lnTo>
                    <a:pt x="343968" y="688711"/>
                  </a:lnTo>
                  <a:lnTo>
                    <a:pt x="370356" y="687702"/>
                  </a:lnTo>
                  <a:lnTo>
                    <a:pt x="422631" y="679634"/>
                  </a:lnTo>
                  <a:lnTo>
                    <a:pt x="473404" y="663496"/>
                  </a:lnTo>
                  <a:lnTo>
                    <a:pt x="521673" y="639290"/>
                  </a:lnTo>
                  <a:lnTo>
                    <a:pt x="566437" y="607015"/>
                  </a:lnTo>
                  <a:lnTo>
                    <a:pt x="606333" y="567074"/>
                  </a:lnTo>
                  <a:lnTo>
                    <a:pt x="638571" y="522260"/>
                  </a:lnTo>
                  <a:lnTo>
                    <a:pt x="662750" y="473936"/>
                  </a:lnTo>
                  <a:lnTo>
                    <a:pt x="678870" y="423106"/>
                  </a:lnTo>
                  <a:lnTo>
                    <a:pt x="686929" y="370772"/>
                  </a:lnTo>
                  <a:lnTo>
                    <a:pt x="687937" y="344355"/>
                  </a:lnTo>
                  <a:lnTo>
                    <a:pt x="686929" y="317937"/>
                  </a:lnTo>
                  <a:lnTo>
                    <a:pt x="678870" y="265603"/>
                  </a:lnTo>
                  <a:lnTo>
                    <a:pt x="662750" y="214773"/>
                  </a:lnTo>
                  <a:lnTo>
                    <a:pt x="638571" y="166450"/>
                  </a:lnTo>
                  <a:lnTo>
                    <a:pt x="606333" y="121636"/>
                  </a:lnTo>
                  <a:lnTo>
                    <a:pt x="566437" y="81696"/>
                  </a:lnTo>
                  <a:lnTo>
                    <a:pt x="521673" y="49421"/>
                  </a:lnTo>
                  <a:lnTo>
                    <a:pt x="473404" y="25214"/>
                  </a:lnTo>
                  <a:lnTo>
                    <a:pt x="422631" y="9077"/>
                  </a:lnTo>
                  <a:lnTo>
                    <a:pt x="370356" y="1008"/>
                  </a:lnTo>
                  <a:lnTo>
                    <a:pt x="343968" y="0"/>
                  </a:lnTo>
                  <a:close/>
                </a:path>
              </a:pathLst>
            </a:custGeom>
            <a:solidFill>
              <a:srgbClr val="C6E6E9"/>
            </a:solidFill>
          </p:spPr>
          <p:txBody>
            <a:bodyPr wrap="square" lIns="0" tIns="0" rIns="0" bIns="0" rtlCol="0"/>
            <a:lstStyle/>
            <a:p>
              <a:endParaRPr sz="1266"/>
            </a:p>
          </p:txBody>
        </p:sp>
        <p:sp>
          <p:nvSpPr>
            <p:cNvPr id="13" name="object 13"/>
            <p:cNvSpPr/>
            <p:nvPr/>
          </p:nvSpPr>
          <p:spPr>
            <a:xfrm>
              <a:off x="13471768" y="6185955"/>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4" name="object 14"/>
            <p:cNvSpPr/>
            <p:nvPr/>
          </p:nvSpPr>
          <p:spPr>
            <a:xfrm>
              <a:off x="10943600" y="8252089"/>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3"/>
                  </a:lnTo>
                  <a:lnTo>
                    <a:pt x="9067" y="423107"/>
                  </a:lnTo>
                  <a:lnTo>
                    <a:pt x="25186" y="473937"/>
                  </a:lnTo>
                  <a:lnTo>
                    <a:pt x="49365" y="522260"/>
                  </a:lnTo>
                  <a:lnTo>
                    <a:pt x="81604" y="567074"/>
                  </a:lnTo>
                  <a:lnTo>
                    <a:pt x="121500" y="607015"/>
                  </a:lnTo>
                  <a:lnTo>
                    <a:pt x="166263" y="639290"/>
                  </a:lnTo>
                  <a:lnTo>
                    <a:pt x="214532" y="663496"/>
                  </a:lnTo>
                  <a:lnTo>
                    <a:pt x="265305" y="679634"/>
                  </a:lnTo>
                  <a:lnTo>
                    <a:pt x="317580" y="687703"/>
                  </a:lnTo>
                  <a:lnTo>
                    <a:pt x="343968" y="688711"/>
                  </a:lnTo>
                  <a:lnTo>
                    <a:pt x="370355" y="687703"/>
                  </a:lnTo>
                  <a:lnTo>
                    <a:pt x="422630" y="679634"/>
                  </a:lnTo>
                  <a:lnTo>
                    <a:pt x="473403" y="663496"/>
                  </a:lnTo>
                  <a:lnTo>
                    <a:pt x="521672" y="639290"/>
                  </a:lnTo>
                  <a:lnTo>
                    <a:pt x="566435" y="607015"/>
                  </a:lnTo>
                  <a:lnTo>
                    <a:pt x="606332" y="567074"/>
                  </a:lnTo>
                  <a:lnTo>
                    <a:pt x="638571" y="522260"/>
                  </a:lnTo>
                  <a:lnTo>
                    <a:pt x="662750" y="473937"/>
                  </a:lnTo>
                  <a:lnTo>
                    <a:pt x="678869" y="423107"/>
                  </a:lnTo>
                  <a:lnTo>
                    <a:pt x="686929" y="370773"/>
                  </a:lnTo>
                  <a:lnTo>
                    <a:pt x="687937" y="344355"/>
                  </a:lnTo>
                  <a:lnTo>
                    <a:pt x="686929" y="317938"/>
                  </a:lnTo>
                  <a:lnTo>
                    <a:pt x="678869" y="265604"/>
                  </a:lnTo>
                  <a:lnTo>
                    <a:pt x="662750" y="214774"/>
                  </a:lnTo>
                  <a:lnTo>
                    <a:pt x="638571" y="166451"/>
                  </a:lnTo>
                  <a:lnTo>
                    <a:pt x="606332" y="121636"/>
                  </a:lnTo>
                  <a:lnTo>
                    <a:pt x="566435" y="81696"/>
                  </a:lnTo>
                  <a:lnTo>
                    <a:pt x="521672" y="49421"/>
                  </a:lnTo>
                  <a:lnTo>
                    <a:pt x="473403" y="25214"/>
                  </a:lnTo>
                  <a:lnTo>
                    <a:pt x="422630" y="9077"/>
                  </a:lnTo>
                  <a:lnTo>
                    <a:pt x="370355" y="1008"/>
                  </a:lnTo>
                  <a:lnTo>
                    <a:pt x="343968" y="0"/>
                  </a:lnTo>
                  <a:close/>
                </a:path>
              </a:pathLst>
            </a:custGeom>
            <a:solidFill>
              <a:srgbClr val="C6E6E9"/>
            </a:solidFill>
          </p:spPr>
          <p:txBody>
            <a:bodyPr wrap="square" lIns="0" tIns="0" rIns="0" bIns="0" rtlCol="0"/>
            <a:lstStyle/>
            <a:p>
              <a:endParaRPr sz="1266"/>
            </a:p>
          </p:txBody>
        </p:sp>
        <p:sp>
          <p:nvSpPr>
            <p:cNvPr id="15" name="object 15"/>
            <p:cNvSpPr/>
            <p:nvPr/>
          </p:nvSpPr>
          <p:spPr>
            <a:xfrm>
              <a:off x="10943599" y="8252090"/>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6" name="object 16"/>
            <p:cNvSpPr/>
            <p:nvPr/>
          </p:nvSpPr>
          <p:spPr>
            <a:xfrm>
              <a:off x="13471768" y="8252089"/>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3"/>
                  </a:lnTo>
                  <a:lnTo>
                    <a:pt x="9067" y="423107"/>
                  </a:lnTo>
                  <a:lnTo>
                    <a:pt x="25186" y="473937"/>
                  </a:lnTo>
                  <a:lnTo>
                    <a:pt x="49365" y="522260"/>
                  </a:lnTo>
                  <a:lnTo>
                    <a:pt x="81604" y="567074"/>
                  </a:lnTo>
                  <a:lnTo>
                    <a:pt x="121500" y="607015"/>
                  </a:lnTo>
                  <a:lnTo>
                    <a:pt x="166263" y="639290"/>
                  </a:lnTo>
                  <a:lnTo>
                    <a:pt x="214532" y="663496"/>
                  </a:lnTo>
                  <a:lnTo>
                    <a:pt x="265305" y="679634"/>
                  </a:lnTo>
                  <a:lnTo>
                    <a:pt x="317580" y="687703"/>
                  </a:lnTo>
                  <a:lnTo>
                    <a:pt x="343968" y="688711"/>
                  </a:lnTo>
                  <a:lnTo>
                    <a:pt x="370356" y="687703"/>
                  </a:lnTo>
                  <a:lnTo>
                    <a:pt x="422631" y="679634"/>
                  </a:lnTo>
                  <a:lnTo>
                    <a:pt x="473404" y="663496"/>
                  </a:lnTo>
                  <a:lnTo>
                    <a:pt x="521673" y="639290"/>
                  </a:lnTo>
                  <a:lnTo>
                    <a:pt x="566437" y="607015"/>
                  </a:lnTo>
                  <a:lnTo>
                    <a:pt x="606333" y="567074"/>
                  </a:lnTo>
                  <a:lnTo>
                    <a:pt x="638571" y="522260"/>
                  </a:lnTo>
                  <a:lnTo>
                    <a:pt x="662750" y="473937"/>
                  </a:lnTo>
                  <a:lnTo>
                    <a:pt x="678870" y="423107"/>
                  </a:lnTo>
                  <a:lnTo>
                    <a:pt x="686929" y="370773"/>
                  </a:lnTo>
                  <a:lnTo>
                    <a:pt x="687937" y="344355"/>
                  </a:lnTo>
                  <a:lnTo>
                    <a:pt x="686929" y="317938"/>
                  </a:lnTo>
                  <a:lnTo>
                    <a:pt x="678870" y="265604"/>
                  </a:lnTo>
                  <a:lnTo>
                    <a:pt x="662750" y="214774"/>
                  </a:lnTo>
                  <a:lnTo>
                    <a:pt x="638571" y="166451"/>
                  </a:lnTo>
                  <a:lnTo>
                    <a:pt x="606333" y="121636"/>
                  </a:lnTo>
                  <a:lnTo>
                    <a:pt x="566437" y="81696"/>
                  </a:lnTo>
                  <a:lnTo>
                    <a:pt x="521673" y="49421"/>
                  </a:lnTo>
                  <a:lnTo>
                    <a:pt x="473404" y="25214"/>
                  </a:lnTo>
                  <a:lnTo>
                    <a:pt x="422631" y="9077"/>
                  </a:lnTo>
                  <a:lnTo>
                    <a:pt x="370356" y="1008"/>
                  </a:lnTo>
                  <a:lnTo>
                    <a:pt x="343968" y="0"/>
                  </a:lnTo>
                  <a:close/>
                </a:path>
              </a:pathLst>
            </a:custGeom>
            <a:solidFill>
              <a:srgbClr val="C6E6E9"/>
            </a:solidFill>
          </p:spPr>
          <p:txBody>
            <a:bodyPr wrap="square" lIns="0" tIns="0" rIns="0" bIns="0" rtlCol="0"/>
            <a:lstStyle/>
            <a:p>
              <a:endParaRPr sz="1266"/>
            </a:p>
          </p:txBody>
        </p:sp>
        <p:sp>
          <p:nvSpPr>
            <p:cNvPr id="17" name="object 17"/>
            <p:cNvSpPr/>
            <p:nvPr/>
          </p:nvSpPr>
          <p:spPr>
            <a:xfrm>
              <a:off x="13471768" y="8252090"/>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8" name="object 18"/>
            <p:cNvSpPr/>
            <p:nvPr/>
          </p:nvSpPr>
          <p:spPr>
            <a:xfrm>
              <a:off x="12095893" y="4584701"/>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2"/>
                  </a:lnTo>
                  <a:lnTo>
                    <a:pt x="9067" y="423106"/>
                  </a:lnTo>
                  <a:lnTo>
                    <a:pt x="25186" y="473936"/>
                  </a:lnTo>
                  <a:lnTo>
                    <a:pt x="49365" y="522259"/>
                  </a:lnTo>
                  <a:lnTo>
                    <a:pt x="81604" y="567073"/>
                  </a:lnTo>
                  <a:lnTo>
                    <a:pt x="121500" y="607014"/>
                  </a:lnTo>
                  <a:lnTo>
                    <a:pt x="166263" y="639289"/>
                  </a:lnTo>
                  <a:lnTo>
                    <a:pt x="214532" y="663496"/>
                  </a:lnTo>
                  <a:lnTo>
                    <a:pt x="265305" y="679633"/>
                  </a:lnTo>
                  <a:lnTo>
                    <a:pt x="317580" y="687702"/>
                  </a:lnTo>
                  <a:lnTo>
                    <a:pt x="343968" y="688711"/>
                  </a:lnTo>
                  <a:lnTo>
                    <a:pt x="370356" y="687702"/>
                  </a:lnTo>
                  <a:lnTo>
                    <a:pt x="422631" y="679633"/>
                  </a:lnTo>
                  <a:lnTo>
                    <a:pt x="473404" y="663496"/>
                  </a:lnTo>
                  <a:lnTo>
                    <a:pt x="521673" y="639289"/>
                  </a:lnTo>
                  <a:lnTo>
                    <a:pt x="566437" y="607014"/>
                  </a:lnTo>
                  <a:lnTo>
                    <a:pt x="606333" y="567073"/>
                  </a:lnTo>
                  <a:lnTo>
                    <a:pt x="638571" y="522259"/>
                  </a:lnTo>
                  <a:lnTo>
                    <a:pt x="662750" y="473936"/>
                  </a:lnTo>
                  <a:lnTo>
                    <a:pt x="678870" y="423106"/>
                  </a:lnTo>
                  <a:lnTo>
                    <a:pt x="686929" y="370772"/>
                  </a:lnTo>
                  <a:lnTo>
                    <a:pt x="687937" y="344355"/>
                  </a:lnTo>
                  <a:lnTo>
                    <a:pt x="686929" y="317937"/>
                  </a:lnTo>
                  <a:lnTo>
                    <a:pt x="678870" y="265603"/>
                  </a:lnTo>
                  <a:lnTo>
                    <a:pt x="662750" y="214773"/>
                  </a:lnTo>
                  <a:lnTo>
                    <a:pt x="638571" y="166450"/>
                  </a:lnTo>
                  <a:lnTo>
                    <a:pt x="606333" y="121636"/>
                  </a:lnTo>
                  <a:lnTo>
                    <a:pt x="566437" y="81696"/>
                  </a:lnTo>
                  <a:lnTo>
                    <a:pt x="521673" y="49421"/>
                  </a:lnTo>
                  <a:lnTo>
                    <a:pt x="473404" y="25214"/>
                  </a:lnTo>
                  <a:lnTo>
                    <a:pt x="422631" y="9077"/>
                  </a:lnTo>
                  <a:lnTo>
                    <a:pt x="370356" y="1008"/>
                  </a:lnTo>
                  <a:lnTo>
                    <a:pt x="343968" y="0"/>
                  </a:lnTo>
                  <a:close/>
                </a:path>
              </a:pathLst>
            </a:custGeom>
            <a:solidFill>
              <a:srgbClr val="C6E6E9"/>
            </a:solidFill>
          </p:spPr>
          <p:txBody>
            <a:bodyPr wrap="square" lIns="0" tIns="0" rIns="0" bIns="0" rtlCol="0"/>
            <a:lstStyle/>
            <a:p>
              <a:endParaRPr sz="1266"/>
            </a:p>
          </p:txBody>
        </p:sp>
        <p:sp>
          <p:nvSpPr>
            <p:cNvPr id="19" name="object 19"/>
            <p:cNvSpPr/>
            <p:nvPr/>
          </p:nvSpPr>
          <p:spPr>
            <a:xfrm>
              <a:off x="12095893" y="4584701"/>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grpSp>
      <p:sp>
        <p:nvSpPr>
          <p:cNvPr id="20" name="object 20"/>
          <p:cNvSpPr/>
          <p:nvPr/>
        </p:nvSpPr>
        <p:spPr>
          <a:xfrm rot="2343112">
            <a:off x="8443978" y="2964928"/>
            <a:ext cx="1164396" cy="723283"/>
          </a:xfrm>
          <a:custGeom>
            <a:avLst/>
            <a:gdLst/>
            <a:ahLst/>
            <a:cxnLst/>
            <a:rect l="l" t="t" r="r" b="b"/>
            <a:pathLst>
              <a:path w="1656079" h="1028700">
                <a:moveTo>
                  <a:pt x="1155700" y="0"/>
                </a:moveTo>
                <a:lnTo>
                  <a:pt x="1155700" y="295337"/>
                </a:lnTo>
                <a:lnTo>
                  <a:pt x="0" y="295337"/>
                </a:lnTo>
                <a:lnTo>
                  <a:pt x="0" y="727137"/>
                </a:lnTo>
                <a:lnTo>
                  <a:pt x="1155700" y="727137"/>
                </a:lnTo>
                <a:lnTo>
                  <a:pt x="1155700" y="1028700"/>
                </a:lnTo>
                <a:lnTo>
                  <a:pt x="1655640" y="514350"/>
                </a:lnTo>
                <a:lnTo>
                  <a:pt x="1155700" y="0"/>
                </a:lnTo>
                <a:close/>
              </a:path>
            </a:pathLst>
          </a:custGeom>
          <a:solidFill>
            <a:srgbClr val="797979"/>
          </a:solidFill>
        </p:spPr>
        <p:txBody>
          <a:bodyPr wrap="square" lIns="0" tIns="0" rIns="0" bIns="0" rtlCol="0"/>
          <a:lstStyle/>
          <a:p>
            <a:endParaRPr sz="1266"/>
          </a:p>
        </p:txBody>
      </p:sp>
      <p:sp>
        <p:nvSpPr>
          <p:cNvPr id="22" name="Content Placeholder 21"/>
          <p:cNvSpPr>
            <a:spLocks noGrp="1"/>
          </p:cNvSpPr>
          <p:nvPr>
            <p:ph sz="half" idx="1"/>
          </p:nvPr>
        </p:nvSpPr>
        <p:spPr>
          <a:xfrm>
            <a:off x="1" y="827732"/>
            <a:ext cx="6569258" cy="5202536"/>
          </a:xfrm>
        </p:spPr>
        <p:txBody>
          <a:bodyPr/>
          <a:lstStyle/>
          <a:p>
            <a:r>
              <a:rPr lang="en-US" dirty="0"/>
              <a:t>Force-Directed Layouts</a:t>
            </a:r>
          </a:p>
          <a:p>
            <a:pPr lvl="2"/>
            <a:endParaRPr lang="en-US" dirty="0"/>
          </a:p>
          <a:p>
            <a:pPr lvl="1"/>
            <a:r>
              <a:rPr lang="en-US" dirty="0"/>
              <a:t>randomly initialize node positions</a:t>
            </a:r>
          </a:p>
          <a:p>
            <a:pPr lvl="1"/>
            <a:r>
              <a:rPr lang="en-US" dirty="0"/>
              <a:t>iteratively solve physically-based system</a:t>
            </a:r>
          </a:p>
        </p:txBody>
      </p:sp>
      <p:sp>
        <p:nvSpPr>
          <p:cNvPr id="23" name="Content Placeholder 22">
            <a:extLst>
              <a:ext uri="{FF2B5EF4-FFF2-40B4-BE49-F238E27FC236}">
                <a16:creationId xmlns:a16="http://schemas.microsoft.com/office/drawing/2014/main" id="{DF10A7C0-9AC0-C240-A231-CE9B7187780F}"/>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264187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E81F8CC0-6178-6B4E-9440-230A88CEAF7C}"/>
              </a:ext>
            </a:extLst>
          </p:cNvPr>
          <p:cNvSpPr>
            <a:spLocks noGrp="1"/>
          </p:cNvSpPr>
          <p:nvPr>
            <p:ph sz="half" idx="1"/>
          </p:nvPr>
        </p:nvSpPr>
        <p:spPr/>
        <p:txBody>
          <a:bodyPr/>
          <a:lstStyle/>
          <a:p>
            <a:r>
              <a:rPr lang="en-US" dirty="0"/>
              <a:t>Typical Forces Used</a:t>
            </a:r>
          </a:p>
        </p:txBody>
      </p:sp>
      <p:sp>
        <p:nvSpPr>
          <p:cNvPr id="12" name="Content Placeholder 11">
            <a:extLst>
              <a:ext uri="{FF2B5EF4-FFF2-40B4-BE49-F238E27FC236}">
                <a16:creationId xmlns:a16="http://schemas.microsoft.com/office/drawing/2014/main" id="{7E75745D-751E-704F-8F5D-5D7912FB0B18}"/>
              </a:ext>
            </a:extLst>
          </p:cNvPr>
          <p:cNvSpPr>
            <a:spLocks noGrp="1"/>
          </p:cNvSpPr>
          <p:nvPr>
            <p:ph sz="half" idx="10"/>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955" y="3616718"/>
            <a:ext cx="3480179" cy="2743200"/>
          </a:xfrm>
          <a:prstGeom prst="rect">
            <a:avLst/>
          </a:prstGeom>
        </p:spPr>
      </p:pic>
      <p:pic>
        <p:nvPicPr>
          <p:cNvPr id="6" name="Picture 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9150"/>
          <a:stretch/>
        </p:blipFill>
        <p:spPr>
          <a:xfrm>
            <a:off x="6441956" y="1346598"/>
            <a:ext cx="3480179" cy="249218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804" r="47227"/>
          <a:stretch/>
        </p:blipFill>
        <p:spPr>
          <a:xfrm>
            <a:off x="1985401" y="2039106"/>
            <a:ext cx="3585883" cy="2705100"/>
          </a:xfrm>
          <a:prstGeom prst="rect">
            <a:avLst/>
          </a:prstGeom>
        </p:spPr>
      </p:pic>
      <p:sp>
        <p:nvSpPr>
          <p:cNvPr id="8" name="Rectangle 7"/>
          <p:cNvSpPr/>
          <p:nvPr/>
        </p:nvSpPr>
        <p:spPr>
          <a:xfrm>
            <a:off x="5432612" y="2814921"/>
            <a:ext cx="268941" cy="291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15"/>
          <p:cNvSpPr>
            <a:spLocks noChangeArrowheads="1"/>
          </p:cNvSpPr>
          <p:nvPr/>
        </p:nvSpPr>
        <p:spPr bwMode="auto">
          <a:xfrm rot="-1200000">
            <a:off x="5847548" y="2561316"/>
            <a:ext cx="457200" cy="274320"/>
          </a:xfrm>
          <a:prstGeom prst="rightArrow">
            <a:avLst>
              <a:gd name="adj1" fmla="val 50000"/>
              <a:gd name="adj2" fmla="val 50000"/>
            </a:avLst>
          </a:prstGeom>
          <a:solidFill>
            <a:schemeClr val="bg1">
              <a:lumMod val="85000"/>
            </a:schemeClr>
          </a:solidFill>
          <a:ln w="9525">
            <a:solidFill>
              <a:schemeClr val="tx1"/>
            </a:solidFill>
            <a:round/>
            <a:headEnd/>
            <a:tailEnd/>
          </a:ln>
        </p:spPr>
        <p:txBody>
          <a:bodyPr/>
          <a:lstStyle/>
          <a:p>
            <a:endParaRPr lang="en-US" altLang="en-US" sz="2000"/>
          </a:p>
        </p:txBody>
      </p:sp>
      <p:sp>
        <p:nvSpPr>
          <p:cNvPr id="10" name="Arrow: Right 15"/>
          <p:cNvSpPr>
            <a:spLocks noChangeArrowheads="1"/>
          </p:cNvSpPr>
          <p:nvPr/>
        </p:nvSpPr>
        <p:spPr bwMode="auto">
          <a:xfrm rot="1200000">
            <a:off x="5847548" y="4246822"/>
            <a:ext cx="457200" cy="274320"/>
          </a:xfrm>
          <a:prstGeom prst="rightArrow">
            <a:avLst>
              <a:gd name="adj1" fmla="val 50000"/>
              <a:gd name="adj2" fmla="val 50000"/>
            </a:avLst>
          </a:prstGeom>
          <a:solidFill>
            <a:schemeClr val="bg1">
              <a:lumMod val="85000"/>
            </a:schemeClr>
          </a:solidFill>
          <a:ln w="9525">
            <a:solidFill>
              <a:schemeClr val="tx1"/>
            </a:solidFill>
            <a:round/>
            <a:headEnd/>
            <a:tailEnd/>
          </a:ln>
        </p:spPr>
        <p:txBody>
          <a:bodyPr/>
          <a:lstStyle/>
          <a:p>
            <a:endParaRPr lang="en-US" altLang="en-US" sz="2000"/>
          </a:p>
        </p:txBody>
      </p:sp>
    </p:spTree>
    <p:extLst>
      <p:ext uri="{BB962C8B-B14F-4D97-AF65-F5344CB8AC3E}">
        <p14:creationId xmlns:p14="http://schemas.microsoft.com/office/powerpoint/2010/main" val="4107849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899647" y="535869"/>
            <a:ext cx="3398531" cy="2505590"/>
          </a:xfrm>
          <a:prstGeom prst="rect">
            <a:avLst/>
          </a:prstGeom>
          <a:blipFill>
            <a:blip r:embed="rId3" cstate="print"/>
            <a:stretch>
              <a:fillRect/>
            </a:stretch>
          </a:blipFill>
        </p:spPr>
        <p:txBody>
          <a:bodyPr wrap="square" lIns="0" tIns="0" rIns="0" bIns="0" rtlCol="0"/>
          <a:lstStyle/>
          <a:p>
            <a:endParaRPr sz="1266"/>
          </a:p>
        </p:txBody>
      </p:sp>
      <p:grpSp>
        <p:nvGrpSpPr>
          <p:cNvPr id="25" name="Group 24"/>
          <p:cNvGrpSpPr/>
          <p:nvPr/>
        </p:nvGrpSpPr>
        <p:grpSpPr>
          <a:xfrm>
            <a:off x="9739202" y="2839659"/>
            <a:ext cx="2261539" cy="3062975"/>
            <a:chOff x="10943599" y="4584701"/>
            <a:chExt cx="3216509" cy="4356364"/>
          </a:xfrm>
        </p:grpSpPr>
        <p:sp>
          <p:nvSpPr>
            <p:cNvPr id="4" name="object 4"/>
            <p:cNvSpPr/>
            <p:nvPr/>
          </p:nvSpPr>
          <p:spPr>
            <a:xfrm>
              <a:off x="11286331" y="6527799"/>
              <a:ext cx="2527300" cy="0"/>
            </a:xfrm>
            <a:custGeom>
              <a:avLst/>
              <a:gdLst/>
              <a:ahLst/>
              <a:cxnLst/>
              <a:rect l="l" t="t" r="r" b="b"/>
              <a:pathLst>
                <a:path w="2527300">
                  <a:moveTo>
                    <a:pt x="0" y="0"/>
                  </a:moveTo>
                  <a:lnTo>
                    <a:pt x="2527300" y="0"/>
                  </a:lnTo>
                </a:path>
              </a:pathLst>
            </a:custGeom>
            <a:ln w="25400">
              <a:solidFill>
                <a:srgbClr val="000000"/>
              </a:solidFill>
            </a:ln>
          </p:spPr>
          <p:txBody>
            <a:bodyPr wrap="square" lIns="0" tIns="0" rIns="0" bIns="0" rtlCol="0"/>
            <a:lstStyle/>
            <a:p>
              <a:endParaRPr sz="1266"/>
            </a:p>
          </p:txBody>
        </p:sp>
        <p:sp>
          <p:nvSpPr>
            <p:cNvPr id="5" name="object 5"/>
            <p:cNvSpPr/>
            <p:nvPr/>
          </p:nvSpPr>
          <p:spPr>
            <a:xfrm>
              <a:off x="12439863" y="4929055"/>
              <a:ext cx="1376045" cy="1601470"/>
            </a:xfrm>
            <a:custGeom>
              <a:avLst/>
              <a:gdLst/>
              <a:ahLst/>
              <a:cxnLst/>
              <a:rect l="l" t="t" r="r" b="b"/>
              <a:pathLst>
                <a:path w="1376045" h="1601470">
                  <a:moveTo>
                    <a:pt x="0" y="0"/>
                  </a:moveTo>
                  <a:lnTo>
                    <a:pt x="1375874" y="1601254"/>
                  </a:lnTo>
                </a:path>
              </a:pathLst>
            </a:custGeom>
            <a:ln w="25400">
              <a:solidFill>
                <a:srgbClr val="000000"/>
              </a:solidFill>
            </a:ln>
          </p:spPr>
          <p:txBody>
            <a:bodyPr wrap="square" lIns="0" tIns="0" rIns="0" bIns="0" rtlCol="0"/>
            <a:lstStyle/>
            <a:p>
              <a:endParaRPr sz="1266"/>
            </a:p>
          </p:txBody>
        </p:sp>
        <p:sp>
          <p:nvSpPr>
            <p:cNvPr id="6" name="object 6"/>
            <p:cNvSpPr/>
            <p:nvPr/>
          </p:nvSpPr>
          <p:spPr>
            <a:xfrm>
              <a:off x="13813631" y="6527799"/>
              <a:ext cx="0" cy="2070100"/>
            </a:xfrm>
            <a:custGeom>
              <a:avLst/>
              <a:gdLst/>
              <a:ahLst/>
              <a:cxnLst/>
              <a:rect l="l" t="t" r="r" b="b"/>
              <a:pathLst>
                <a:path h="2070100">
                  <a:moveTo>
                    <a:pt x="0" y="0"/>
                  </a:moveTo>
                  <a:lnTo>
                    <a:pt x="0" y="2070100"/>
                  </a:lnTo>
                </a:path>
              </a:pathLst>
            </a:custGeom>
            <a:ln w="25400">
              <a:solidFill>
                <a:srgbClr val="000000"/>
              </a:solidFill>
            </a:ln>
          </p:spPr>
          <p:txBody>
            <a:bodyPr wrap="square" lIns="0" tIns="0" rIns="0" bIns="0" rtlCol="0"/>
            <a:lstStyle/>
            <a:p>
              <a:endParaRPr sz="1266"/>
            </a:p>
          </p:txBody>
        </p:sp>
        <p:sp>
          <p:nvSpPr>
            <p:cNvPr id="7" name="object 7"/>
            <p:cNvSpPr/>
            <p:nvPr/>
          </p:nvSpPr>
          <p:spPr>
            <a:xfrm>
              <a:off x="11286331" y="8597900"/>
              <a:ext cx="2527300" cy="0"/>
            </a:xfrm>
            <a:custGeom>
              <a:avLst/>
              <a:gdLst/>
              <a:ahLst/>
              <a:cxnLst/>
              <a:rect l="l" t="t" r="r" b="b"/>
              <a:pathLst>
                <a:path w="2527300">
                  <a:moveTo>
                    <a:pt x="2527300" y="0"/>
                  </a:moveTo>
                  <a:lnTo>
                    <a:pt x="0" y="0"/>
                  </a:lnTo>
                </a:path>
              </a:pathLst>
            </a:custGeom>
            <a:ln w="25400">
              <a:solidFill>
                <a:srgbClr val="000000"/>
              </a:solidFill>
            </a:ln>
          </p:spPr>
          <p:txBody>
            <a:bodyPr wrap="square" lIns="0" tIns="0" rIns="0" bIns="0" rtlCol="0"/>
            <a:lstStyle/>
            <a:p>
              <a:endParaRPr sz="1266"/>
            </a:p>
          </p:txBody>
        </p:sp>
        <p:sp>
          <p:nvSpPr>
            <p:cNvPr id="8" name="object 8"/>
            <p:cNvSpPr/>
            <p:nvPr/>
          </p:nvSpPr>
          <p:spPr>
            <a:xfrm>
              <a:off x="11286331" y="6527799"/>
              <a:ext cx="0" cy="2070100"/>
            </a:xfrm>
            <a:custGeom>
              <a:avLst/>
              <a:gdLst/>
              <a:ahLst/>
              <a:cxnLst/>
              <a:rect l="l" t="t" r="r" b="b"/>
              <a:pathLst>
                <a:path h="2070100">
                  <a:moveTo>
                    <a:pt x="0" y="2070100"/>
                  </a:moveTo>
                  <a:lnTo>
                    <a:pt x="0" y="0"/>
                  </a:lnTo>
                </a:path>
              </a:pathLst>
            </a:custGeom>
            <a:ln w="25400">
              <a:solidFill>
                <a:srgbClr val="000000"/>
              </a:solidFill>
            </a:ln>
          </p:spPr>
          <p:txBody>
            <a:bodyPr wrap="square" lIns="0" tIns="0" rIns="0" bIns="0" rtlCol="0"/>
            <a:lstStyle/>
            <a:p>
              <a:endParaRPr sz="1266"/>
            </a:p>
          </p:txBody>
        </p:sp>
        <p:sp>
          <p:nvSpPr>
            <p:cNvPr id="9" name="object 9"/>
            <p:cNvSpPr/>
            <p:nvPr/>
          </p:nvSpPr>
          <p:spPr>
            <a:xfrm>
              <a:off x="11287569" y="4929055"/>
              <a:ext cx="1152525" cy="1601470"/>
            </a:xfrm>
            <a:custGeom>
              <a:avLst/>
              <a:gdLst/>
              <a:ahLst/>
              <a:cxnLst/>
              <a:rect l="l" t="t" r="r" b="b"/>
              <a:pathLst>
                <a:path w="1152525" h="1601470">
                  <a:moveTo>
                    <a:pt x="0" y="1601254"/>
                  </a:moveTo>
                  <a:lnTo>
                    <a:pt x="1152295" y="0"/>
                  </a:lnTo>
                </a:path>
              </a:pathLst>
            </a:custGeom>
            <a:ln w="25399">
              <a:solidFill>
                <a:srgbClr val="000000"/>
              </a:solidFill>
            </a:ln>
          </p:spPr>
          <p:txBody>
            <a:bodyPr wrap="square" lIns="0" tIns="0" rIns="0" bIns="0" rtlCol="0"/>
            <a:lstStyle/>
            <a:p>
              <a:endParaRPr sz="1266"/>
            </a:p>
          </p:txBody>
        </p:sp>
        <p:sp>
          <p:nvSpPr>
            <p:cNvPr id="10" name="object 10"/>
            <p:cNvSpPr/>
            <p:nvPr/>
          </p:nvSpPr>
          <p:spPr>
            <a:xfrm>
              <a:off x="10943600" y="6185955"/>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2"/>
                  </a:lnTo>
                  <a:lnTo>
                    <a:pt x="9067" y="423106"/>
                  </a:lnTo>
                  <a:lnTo>
                    <a:pt x="25186" y="473936"/>
                  </a:lnTo>
                  <a:lnTo>
                    <a:pt x="49365" y="522260"/>
                  </a:lnTo>
                  <a:lnTo>
                    <a:pt x="81604" y="567074"/>
                  </a:lnTo>
                  <a:lnTo>
                    <a:pt x="121500" y="607015"/>
                  </a:lnTo>
                  <a:lnTo>
                    <a:pt x="166263" y="639290"/>
                  </a:lnTo>
                  <a:lnTo>
                    <a:pt x="214532" y="663496"/>
                  </a:lnTo>
                  <a:lnTo>
                    <a:pt x="265305" y="679634"/>
                  </a:lnTo>
                  <a:lnTo>
                    <a:pt x="317580" y="687702"/>
                  </a:lnTo>
                  <a:lnTo>
                    <a:pt x="343968" y="688711"/>
                  </a:lnTo>
                  <a:lnTo>
                    <a:pt x="370355" y="687702"/>
                  </a:lnTo>
                  <a:lnTo>
                    <a:pt x="422630" y="679634"/>
                  </a:lnTo>
                  <a:lnTo>
                    <a:pt x="473403" y="663496"/>
                  </a:lnTo>
                  <a:lnTo>
                    <a:pt x="521672" y="639290"/>
                  </a:lnTo>
                  <a:lnTo>
                    <a:pt x="566435" y="607015"/>
                  </a:lnTo>
                  <a:lnTo>
                    <a:pt x="606332" y="567074"/>
                  </a:lnTo>
                  <a:lnTo>
                    <a:pt x="638571" y="522260"/>
                  </a:lnTo>
                  <a:lnTo>
                    <a:pt x="662750" y="473936"/>
                  </a:lnTo>
                  <a:lnTo>
                    <a:pt x="678869" y="423106"/>
                  </a:lnTo>
                  <a:lnTo>
                    <a:pt x="686929" y="370772"/>
                  </a:lnTo>
                  <a:lnTo>
                    <a:pt x="687937" y="344355"/>
                  </a:lnTo>
                  <a:lnTo>
                    <a:pt x="686929" y="317937"/>
                  </a:lnTo>
                  <a:lnTo>
                    <a:pt x="678869" y="265603"/>
                  </a:lnTo>
                  <a:lnTo>
                    <a:pt x="662750" y="214773"/>
                  </a:lnTo>
                  <a:lnTo>
                    <a:pt x="638571" y="166450"/>
                  </a:lnTo>
                  <a:lnTo>
                    <a:pt x="606332" y="121636"/>
                  </a:lnTo>
                  <a:lnTo>
                    <a:pt x="566435" y="81696"/>
                  </a:lnTo>
                  <a:lnTo>
                    <a:pt x="521672" y="49421"/>
                  </a:lnTo>
                  <a:lnTo>
                    <a:pt x="473403" y="25214"/>
                  </a:lnTo>
                  <a:lnTo>
                    <a:pt x="422630" y="9077"/>
                  </a:lnTo>
                  <a:lnTo>
                    <a:pt x="370355" y="1008"/>
                  </a:lnTo>
                  <a:lnTo>
                    <a:pt x="343968" y="0"/>
                  </a:lnTo>
                  <a:close/>
                </a:path>
              </a:pathLst>
            </a:custGeom>
            <a:solidFill>
              <a:srgbClr val="C6E6E9"/>
            </a:solidFill>
          </p:spPr>
          <p:txBody>
            <a:bodyPr wrap="square" lIns="0" tIns="0" rIns="0" bIns="0" rtlCol="0"/>
            <a:lstStyle/>
            <a:p>
              <a:endParaRPr sz="1266"/>
            </a:p>
          </p:txBody>
        </p:sp>
        <p:sp>
          <p:nvSpPr>
            <p:cNvPr id="11" name="object 11"/>
            <p:cNvSpPr/>
            <p:nvPr/>
          </p:nvSpPr>
          <p:spPr>
            <a:xfrm>
              <a:off x="10943599" y="6185955"/>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2" name="object 12"/>
            <p:cNvSpPr/>
            <p:nvPr/>
          </p:nvSpPr>
          <p:spPr>
            <a:xfrm>
              <a:off x="13471768" y="6185955"/>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2"/>
                  </a:lnTo>
                  <a:lnTo>
                    <a:pt x="9067" y="423106"/>
                  </a:lnTo>
                  <a:lnTo>
                    <a:pt x="25186" y="473936"/>
                  </a:lnTo>
                  <a:lnTo>
                    <a:pt x="49365" y="522260"/>
                  </a:lnTo>
                  <a:lnTo>
                    <a:pt x="81604" y="567074"/>
                  </a:lnTo>
                  <a:lnTo>
                    <a:pt x="121500" y="607015"/>
                  </a:lnTo>
                  <a:lnTo>
                    <a:pt x="166263" y="639290"/>
                  </a:lnTo>
                  <a:lnTo>
                    <a:pt x="214532" y="663496"/>
                  </a:lnTo>
                  <a:lnTo>
                    <a:pt x="265305" y="679634"/>
                  </a:lnTo>
                  <a:lnTo>
                    <a:pt x="317580" y="687702"/>
                  </a:lnTo>
                  <a:lnTo>
                    <a:pt x="343968" y="688711"/>
                  </a:lnTo>
                  <a:lnTo>
                    <a:pt x="370356" y="687702"/>
                  </a:lnTo>
                  <a:lnTo>
                    <a:pt x="422631" y="679634"/>
                  </a:lnTo>
                  <a:lnTo>
                    <a:pt x="473404" y="663496"/>
                  </a:lnTo>
                  <a:lnTo>
                    <a:pt x="521673" y="639290"/>
                  </a:lnTo>
                  <a:lnTo>
                    <a:pt x="566437" y="607015"/>
                  </a:lnTo>
                  <a:lnTo>
                    <a:pt x="606333" y="567074"/>
                  </a:lnTo>
                  <a:lnTo>
                    <a:pt x="638571" y="522260"/>
                  </a:lnTo>
                  <a:lnTo>
                    <a:pt x="662750" y="473936"/>
                  </a:lnTo>
                  <a:lnTo>
                    <a:pt x="678870" y="423106"/>
                  </a:lnTo>
                  <a:lnTo>
                    <a:pt x="686929" y="370772"/>
                  </a:lnTo>
                  <a:lnTo>
                    <a:pt x="687937" y="344355"/>
                  </a:lnTo>
                  <a:lnTo>
                    <a:pt x="686929" y="317937"/>
                  </a:lnTo>
                  <a:lnTo>
                    <a:pt x="678870" y="265603"/>
                  </a:lnTo>
                  <a:lnTo>
                    <a:pt x="662750" y="214773"/>
                  </a:lnTo>
                  <a:lnTo>
                    <a:pt x="638571" y="166450"/>
                  </a:lnTo>
                  <a:lnTo>
                    <a:pt x="606333" y="121636"/>
                  </a:lnTo>
                  <a:lnTo>
                    <a:pt x="566437" y="81696"/>
                  </a:lnTo>
                  <a:lnTo>
                    <a:pt x="521673" y="49421"/>
                  </a:lnTo>
                  <a:lnTo>
                    <a:pt x="473404" y="25214"/>
                  </a:lnTo>
                  <a:lnTo>
                    <a:pt x="422631" y="9077"/>
                  </a:lnTo>
                  <a:lnTo>
                    <a:pt x="370356" y="1008"/>
                  </a:lnTo>
                  <a:lnTo>
                    <a:pt x="343968" y="0"/>
                  </a:lnTo>
                  <a:close/>
                </a:path>
              </a:pathLst>
            </a:custGeom>
            <a:solidFill>
              <a:srgbClr val="C6E6E9"/>
            </a:solidFill>
          </p:spPr>
          <p:txBody>
            <a:bodyPr wrap="square" lIns="0" tIns="0" rIns="0" bIns="0" rtlCol="0"/>
            <a:lstStyle/>
            <a:p>
              <a:endParaRPr sz="1266"/>
            </a:p>
          </p:txBody>
        </p:sp>
        <p:sp>
          <p:nvSpPr>
            <p:cNvPr id="13" name="object 13"/>
            <p:cNvSpPr/>
            <p:nvPr/>
          </p:nvSpPr>
          <p:spPr>
            <a:xfrm>
              <a:off x="13471768" y="6185955"/>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4" name="object 14"/>
            <p:cNvSpPr/>
            <p:nvPr/>
          </p:nvSpPr>
          <p:spPr>
            <a:xfrm>
              <a:off x="10943600" y="8252089"/>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3"/>
                  </a:lnTo>
                  <a:lnTo>
                    <a:pt x="9067" y="423107"/>
                  </a:lnTo>
                  <a:lnTo>
                    <a:pt x="25186" y="473937"/>
                  </a:lnTo>
                  <a:lnTo>
                    <a:pt x="49365" y="522260"/>
                  </a:lnTo>
                  <a:lnTo>
                    <a:pt x="81604" y="567074"/>
                  </a:lnTo>
                  <a:lnTo>
                    <a:pt x="121500" y="607015"/>
                  </a:lnTo>
                  <a:lnTo>
                    <a:pt x="166263" y="639290"/>
                  </a:lnTo>
                  <a:lnTo>
                    <a:pt x="214532" y="663496"/>
                  </a:lnTo>
                  <a:lnTo>
                    <a:pt x="265305" y="679634"/>
                  </a:lnTo>
                  <a:lnTo>
                    <a:pt x="317580" y="687703"/>
                  </a:lnTo>
                  <a:lnTo>
                    <a:pt x="343968" y="688711"/>
                  </a:lnTo>
                  <a:lnTo>
                    <a:pt x="370355" y="687703"/>
                  </a:lnTo>
                  <a:lnTo>
                    <a:pt x="422630" y="679634"/>
                  </a:lnTo>
                  <a:lnTo>
                    <a:pt x="473403" y="663496"/>
                  </a:lnTo>
                  <a:lnTo>
                    <a:pt x="521672" y="639290"/>
                  </a:lnTo>
                  <a:lnTo>
                    <a:pt x="566435" y="607015"/>
                  </a:lnTo>
                  <a:lnTo>
                    <a:pt x="606332" y="567074"/>
                  </a:lnTo>
                  <a:lnTo>
                    <a:pt x="638571" y="522260"/>
                  </a:lnTo>
                  <a:lnTo>
                    <a:pt x="662750" y="473937"/>
                  </a:lnTo>
                  <a:lnTo>
                    <a:pt x="678869" y="423107"/>
                  </a:lnTo>
                  <a:lnTo>
                    <a:pt x="686929" y="370773"/>
                  </a:lnTo>
                  <a:lnTo>
                    <a:pt x="687937" y="344355"/>
                  </a:lnTo>
                  <a:lnTo>
                    <a:pt x="686929" y="317938"/>
                  </a:lnTo>
                  <a:lnTo>
                    <a:pt x="678869" y="265604"/>
                  </a:lnTo>
                  <a:lnTo>
                    <a:pt x="662750" y="214774"/>
                  </a:lnTo>
                  <a:lnTo>
                    <a:pt x="638571" y="166451"/>
                  </a:lnTo>
                  <a:lnTo>
                    <a:pt x="606332" y="121636"/>
                  </a:lnTo>
                  <a:lnTo>
                    <a:pt x="566435" y="81696"/>
                  </a:lnTo>
                  <a:lnTo>
                    <a:pt x="521672" y="49421"/>
                  </a:lnTo>
                  <a:lnTo>
                    <a:pt x="473403" y="25214"/>
                  </a:lnTo>
                  <a:lnTo>
                    <a:pt x="422630" y="9077"/>
                  </a:lnTo>
                  <a:lnTo>
                    <a:pt x="370355" y="1008"/>
                  </a:lnTo>
                  <a:lnTo>
                    <a:pt x="343968" y="0"/>
                  </a:lnTo>
                  <a:close/>
                </a:path>
              </a:pathLst>
            </a:custGeom>
            <a:solidFill>
              <a:srgbClr val="C6E6E9"/>
            </a:solidFill>
          </p:spPr>
          <p:txBody>
            <a:bodyPr wrap="square" lIns="0" tIns="0" rIns="0" bIns="0" rtlCol="0"/>
            <a:lstStyle/>
            <a:p>
              <a:endParaRPr sz="1266"/>
            </a:p>
          </p:txBody>
        </p:sp>
        <p:sp>
          <p:nvSpPr>
            <p:cNvPr id="15" name="object 15"/>
            <p:cNvSpPr/>
            <p:nvPr/>
          </p:nvSpPr>
          <p:spPr>
            <a:xfrm>
              <a:off x="10943599" y="8252090"/>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6" name="object 16"/>
            <p:cNvSpPr/>
            <p:nvPr/>
          </p:nvSpPr>
          <p:spPr>
            <a:xfrm>
              <a:off x="13471768" y="8252089"/>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3"/>
                  </a:lnTo>
                  <a:lnTo>
                    <a:pt x="9067" y="423107"/>
                  </a:lnTo>
                  <a:lnTo>
                    <a:pt x="25186" y="473937"/>
                  </a:lnTo>
                  <a:lnTo>
                    <a:pt x="49365" y="522260"/>
                  </a:lnTo>
                  <a:lnTo>
                    <a:pt x="81604" y="567074"/>
                  </a:lnTo>
                  <a:lnTo>
                    <a:pt x="121500" y="607015"/>
                  </a:lnTo>
                  <a:lnTo>
                    <a:pt x="166263" y="639290"/>
                  </a:lnTo>
                  <a:lnTo>
                    <a:pt x="214532" y="663496"/>
                  </a:lnTo>
                  <a:lnTo>
                    <a:pt x="265305" y="679634"/>
                  </a:lnTo>
                  <a:lnTo>
                    <a:pt x="317580" y="687703"/>
                  </a:lnTo>
                  <a:lnTo>
                    <a:pt x="343968" y="688711"/>
                  </a:lnTo>
                  <a:lnTo>
                    <a:pt x="370356" y="687703"/>
                  </a:lnTo>
                  <a:lnTo>
                    <a:pt x="422631" y="679634"/>
                  </a:lnTo>
                  <a:lnTo>
                    <a:pt x="473404" y="663496"/>
                  </a:lnTo>
                  <a:lnTo>
                    <a:pt x="521673" y="639290"/>
                  </a:lnTo>
                  <a:lnTo>
                    <a:pt x="566437" y="607015"/>
                  </a:lnTo>
                  <a:lnTo>
                    <a:pt x="606333" y="567074"/>
                  </a:lnTo>
                  <a:lnTo>
                    <a:pt x="638571" y="522260"/>
                  </a:lnTo>
                  <a:lnTo>
                    <a:pt x="662750" y="473937"/>
                  </a:lnTo>
                  <a:lnTo>
                    <a:pt x="678870" y="423107"/>
                  </a:lnTo>
                  <a:lnTo>
                    <a:pt x="686929" y="370773"/>
                  </a:lnTo>
                  <a:lnTo>
                    <a:pt x="687937" y="344355"/>
                  </a:lnTo>
                  <a:lnTo>
                    <a:pt x="686929" y="317938"/>
                  </a:lnTo>
                  <a:lnTo>
                    <a:pt x="678870" y="265604"/>
                  </a:lnTo>
                  <a:lnTo>
                    <a:pt x="662750" y="214774"/>
                  </a:lnTo>
                  <a:lnTo>
                    <a:pt x="638571" y="166451"/>
                  </a:lnTo>
                  <a:lnTo>
                    <a:pt x="606333" y="121636"/>
                  </a:lnTo>
                  <a:lnTo>
                    <a:pt x="566437" y="81696"/>
                  </a:lnTo>
                  <a:lnTo>
                    <a:pt x="521673" y="49421"/>
                  </a:lnTo>
                  <a:lnTo>
                    <a:pt x="473404" y="25214"/>
                  </a:lnTo>
                  <a:lnTo>
                    <a:pt x="422631" y="9077"/>
                  </a:lnTo>
                  <a:lnTo>
                    <a:pt x="370356" y="1008"/>
                  </a:lnTo>
                  <a:lnTo>
                    <a:pt x="343968" y="0"/>
                  </a:lnTo>
                  <a:close/>
                </a:path>
              </a:pathLst>
            </a:custGeom>
            <a:solidFill>
              <a:srgbClr val="C6E6E9"/>
            </a:solidFill>
          </p:spPr>
          <p:txBody>
            <a:bodyPr wrap="square" lIns="0" tIns="0" rIns="0" bIns="0" rtlCol="0"/>
            <a:lstStyle/>
            <a:p>
              <a:endParaRPr sz="1266"/>
            </a:p>
          </p:txBody>
        </p:sp>
        <p:sp>
          <p:nvSpPr>
            <p:cNvPr id="17" name="object 17"/>
            <p:cNvSpPr/>
            <p:nvPr/>
          </p:nvSpPr>
          <p:spPr>
            <a:xfrm>
              <a:off x="13471768" y="8252090"/>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8" name="object 18"/>
            <p:cNvSpPr/>
            <p:nvPr/>
          </p:nvSpPr>
          <p:spPr>
            <a:xfrm>
              <a:off x="12095893" y="4584701"/>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2"/>
                  </a:lnTo>
                  <a:lnTo>
                    <a:pt x="9067" y="423106"/>
                  </a:lnTo>
                  <a:lnTo>
                    <a:pt x="25186" y="473936"/>
                  </a:lnTo>
                  <a:lnTo>
                    <a:pt x="49365" y="522259"/>
                  </a:lnTo>
                  <a:lnTo>
                    <a:pt x="81604" y="567073"/>
                  </a:lnTo>
                  <a:lnTo>
                    <a:pt x="121500" y="607014"/>
                  </a:lnTo>
                  <a:lnTo>
                    <a:pt x="166263" y="639289"/>
                  </a:lnTo>
                  <a:lnTo>
                    <a:pt x="214532" y="663496"/>
                  </a:lnTo>
                  <a:lnTo>
                    <a:pt x="265305" y="679633"/>
                  </a:lnTo>
                  <a:lnTo>
                    <a:pt x="317580" y="687702"/>
                  </a:lnTo>
                  <a:lnTo>
                    <a:pt x="343968" y="688711"/>
                  </a:lnTo>
                  <a:lnTo>
                    <a:pt x="370356" y="687702"/>
                  </a:lnTo>
                  <a:lnTo>
                    <a:pt x="422631" y="679633"/>
                  </a:lnTo>
                  <a:lnTo>
                    <a:pt x="473404" y="663496"/>
                  </a:lnTo>
                  <a:lnTo>
                    <a:pt x="521673" y="639289"/>
                  </a:lnTo>
                  <a:lnTo>
                    <a:pt x="566437" y="607014"/>
                  </a:lnTo>
                  <a:lnTo>
                    <a:pt x="606333" y="567073"/>
                  </a:lnTo>
                  <a:lnTo>
                    <a:pt x="638571" y="522259"/>
                  </a:lnTo>
                  <a:lnTo>
                    <a:pt x="662750" y="473936"/>
                  </a:lnTo>
                  <a:lnTo>
                    <a:pt x="678870" y="423106"/>
                  </a:lnTo>
                  <a:lnTo>
                    <a:pt x="686929" y="370772"/>
                  </a:lnTo>
                  <a:lnTo>
                    <a:pt x="687937" y="344355"/>
                  </a:lnTo>
                  <a:lnTo>
                    <a:pt x="686929" y="317937"/>
                  </a:lnTo>
                  <a:lnTo>
                    <a:pt x="678870" y="265603"/>
                  </a:lnTo>
                  <a:lnTo>
                    <a:pt x="662750" y="214773"/>
                  </a:lnTo>
                  <a:lnTo>
                    <a:pt x="638571" y="166450"/>
                  </a:lnTo>
                  <a:lnTo>
                    <a:pt x="606333" y="121636"/>
                  </a:lnTo>
                  <a:lnTo>
                    <a:pt x="566437" y="81696"/>
                  </a:lnTo>
                  <a:lnTo>
                    <a:pt x="521673" y="49421"/>
                  </a:lnTo>
                  <a:lnTo>
                    <a:pt x="473404" y="25214"/>
                  </a:lnTo>
                  <a:lnTo>
                    <a:pt x="422631" y="9077"/>
                  </a:lnTo>
                  <a:lnTo>
                    <a:pt x="370356" y="1008"/>
                  </a:lnTo>
                  <a:lnTo>
                    <a:pt x="343968" y="0"/>
                  </a:lnTo>
                  <a:close/>
                </a:path>
              </a:pathLst>
            </a:custGeom>
            <a:solidFill>
              <a:srgbClr val="C6E6E9"/>
            </a:solidFill>
          </p:spPr>
          <p:txBody>
            <a:bodyPr wrap="square" lIns="0" tIns="0" rIns="0" bIns="0" rtlCol="0"/>
            <a:lstStyle/>
            <a:p>
              <a:endParaRPr sz="1266"/>
            </a:p>
          </p:txBody>
        </p:sp>
        <p:sp>
          <p:nvSpPr>
            <p:cNvPr id="19" name="object 19"/>
            <p:cNvSpPr/>
            <p:nvPr/>
          </p:nvSpPr>
          <p:spPr>
            <a:xfrm>
              <a:off x="12095893" y="4584701"/>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grpSp>
      <p:sp>
        <p:nvSpPr>
          <p:cNvPr id="20" name="object 20"/>
          <p:cNvSpPr/>
          <p:nvPr/>
        </p:nvSpPr>
        <p:spPr>
          <a:xfrm rot="2343112">
            <a:off x="8443978" y="2964928"/>
            <a:ext cx="1164396" cy="723283"/>
          </a:xfrm>
          <a:custGeom>
            <a:avLst/>
            <a:gdLst/>
            <a:ahLst/>
            <a:cxnLst/>
            <a:rect l="l" t="t" r="r" b="b"/>
            <a:pathLst>
              <a:path w="1656079" h="1028700">
                <a:moveTo>
                  <a:pt x="1155700" y="0"/>
                </a:moveTo>
                <a:lnTo>
                  <a:pt x="1155700" y="295337"/>
                </a:lnTo>
                <a:lnTo>
                  <a:pt x="0" y="295337"/>
                </a:lnTo>
                <a:lnTo>
                  <a:pt x="0" y="727137"/>
                </a:lnTo>
                <a:lnTo>
                  <a:pt x="1155700" y="727137"/>
                </a:lnTo>
                <a:lnTo>
                  <a:pt x="1155700" y="1028700"/>
                </a:lnTo>
                <a:lnTo>
                  <a:pt x="1655640" y="514350"/>
                </a:lnTo>
                <a:lnTo>
                  <a:pt x="1155700" y="0"/>
                </a:lnTo>
                <a:close/>
              </a:path>
            </a:pathLst>
          </a:custGeom>
          <a:solidFill>
            <a:srgbClr val="797979"/>
          </a:solidFill>
        </p:spPr>
        <p:txBody>
          <a:bodyPr wrap="square" lIns="0" tIns="0" rIns="0" bIns="0" rtlCol="0"/>
          <a:lstStyle/>
          <a:p>
            <a:endParaRPr sz="1266"/>
          </a:p>
        </p:txBody>
      </p:sp>
      <p:sp>
        <p:nvSpPr>
          <p:cNvPr id="22" name="Content Placeholder 21"/>
          <p:cNvSpPr>
            <a:spLocks noGrp="1"/>
          </p:cNvSpPr>
          <p:nvPr>
            <p:ph sz="half" idx="1"/>
          </p:nvPr>
        </p:nvSpPr>
        <p:spPr>
          <a:xfrm>
            <a:off x="1" y="827732"/>
            <a:ext cx="6569258" cy="5202536"/>
          </a:xfrm>
        </p:spPr>
        <p:txBody>
          <a:bodyPr/>
          <a:lstStyle/>
          <a:p>
            <a:r>
              <a:rPr lang="en-US" dirty="0"/>
              <a:t>Force-Directed Layouts</a:t>
            </a:r>
          </a:p>
          <a:p>
            <a:pPr lvl="2"/>
            <a:endParaRPr lang="en-US" dirty="0"/>
          </a:p>
          <a:p>
            <a:pPr lvl="1"/>
            <a:r>
              <a:rPr lang="en-US" b="1" dirty="0"/>
              <a:t>randomly initialize node positions</a:t>
            </a:r>
          </a:p>
          <a:p>
            <a:pPr lvl="1"/>
            <a:r>
              <a:rPr lang="en-US" dirty="0"/>
              <a:t>iteratively solve physically-based system</a:t>
            </a:r>
          </a:p>
        </p:txBody>
      </p:sp>
      <p:sp>
        <p:nvSpPr>
          <p:cNvPr id="23" name="Content Placeholder 22">
            <a:extLst>
              <a:ext uri="{FF2B5EF4-FFF2-40B4-BE49-F238E27FC236}">
                <a16:creationId xmlns:a16="http://schemas.microsoft.com/office/drawing/2014/main" id="{DF10A7C0-9AC0-C240-A231-CE9B7187780F}"/>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07597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FEF4F2-071C-B540-AA50-5C7C28BDE00E}"/>
              </a:ext>
            </a:extLst>
          </p:cNvPr>
          <p:cNvSpPr>
            <a:spLocks noGrp="1"/>
          </p:cNvSpPr>
          <p:nvPr>
            <p:ph sz="half" idx="1"/>
          </p:nvPr>
        </p:nvSpPr>
        <p:spPr/>
        <p:txBody>
          <a:bodyPr>
            <a:normAutofit/>
          </a:bodyPr>
          <a:lstStyle/>
          <a:p>
            <a:r>
              <a:rPr lang="en-US" dirty="0"/>
              <a:t>Improving Initialization</a:t>
            </a:r>
          </a:p>
        </p:txBody>
      </p:sp>
      <p:sp>
        <p:nvSpPr>
          <p:cNvPr id="5" name="Content Placeholder 4">
            <a:extLst>
              <a:ext uri="{FF2B5EF4-FFF2-40B4-BE49-F238E27FC236}">
                <a16:creationId xmlns:a16="http://schemas.microsoft.com/office/drawing/2014/main" id="{358DD84D-BF76-2F45-B3BB-A77C3366E5F1}"/>
              </a:ext>
            </a:extLst>
          </p:cNvPr>
          <p:cNvSpPr>
            <a:spLocks noGrp="1"/>
          </p:cNvSpPr>
          <p:nvPr>
            <p:ph sz="half" idx="10"/>
          </p:nvPr>
        </p:nvSpPr>
        <p:spPr/>
        <p:txBody>
          <a:bodyPr>
            <a:normAutofit fontScale="85000" lnSpcReduction="10000"/>
          </a:bodyPr>
          <a:lstStyle/>
          <a:p>
            <a:r>
              <a:rPr lang="en-US" dirty="0"/>
              <a:t>B. </a:t>
            </a:r>
            <a:r>
              <a:rPr lang="en-US" dirty="0" err="1"/>
              <a:t>Doppalapudi</a:t>
            </a:r>
            <a:r>
              <a:rPr lang="en-US" dirty="0"/>
              <a:t>, B. Wang, &amp; P. Rosen. “Untangling Force-Directed Layouts Using Persistent Homology.” To be submitted to IEEE VIS 2022.</a:t>
            </a:r>
          </a:p>
        </p:txBody>
      </p:sp>
      <p:pic>
        <p:nvPicPr>
          <p:cNvPr id="3" name="Picture 2">
            <a:extLst>
              <a:ext uri="{FF2B5EF4-FFF2-40B4-BE49-F238E27FC236}">
                <a16:creationId xmlns:a16="http://schemas.microsoft.com/office/drawing/2014/main" id="{2CFE7F4D-DF9B-6E48-A54F-02F795F40822}"/>
              </a:ext>
            </a:extLst>
          </p:cNvPr>
          <p:cNvPicPr>
            <a:picLocks noChangeAspect="1"/>
          </p:cNvPicPr>
          <p:nvPr/>
        </p:nvPicPr>
        <p:blipFill>
          <a:blip r:embed="rId2"/>
          <a:stretch>
            <a:fillRect/>
          </a:stretch>
        </p:blipFill>
        <p:spPr>
          <a:xfrm>
            <a:off x="1648385" y="1051515"/>
            <a:ext cx="8895229" cy="4754970"/>
          </a:xfrm>
          <a:prstGeom prst="rect">
            <a:avLst/>
          </a:prstGeom>
        </p:spPr>
      </p:pic>
    </p:spTree>
    <p:extLst>
      <p:ext uri="{BB962C8B-B14F-4D97-AF65-F5344CB8AC3E}">
        <p14:creationId xmlns:p14="http://schemas.microsoft.com/office/powerpoint/2010/main" val="1392217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FEF4F2-071C-B540-AA50-5C7C28BDE00E}"/>
              </a:ext>
            </a:extLst>
          </p:cNvPr>
          <p:cNvSpPr>
            <a:spLocks noGrp="1"/>
          </p:cNvSpPr>
          <p:nvPr>
            <p:ph sz="half" idx="1"/>
          </p:nvPr>
        </p:nvSpPr>
        <p:spPr/>
        <p:txBody>
          <a:bodyPr>
            <a:normAutofit/>
          </a:bodyPr>
          <a:lstStyle/>
          <a:p>
            <a:r>
              <a:rPr lang="en-US" dirty="0"/>
              <a:t>Improving Initialization</a:t>
            </a:r>
          </a:p>
        </p:txBody>
      </p:sp>
      <p:sp>
        <p:nvSpPr>
          <p:cNvPr id="5" name="Content Placeholder 4">
            <a:extLst>
              <a:ext uri="{FF2B5EF4-FFF2-40B4-BE49-F238E27FC236}">
                <a16:creationId xmlns:a16="http://schemas.microsoft.com/office/drawing/2014/main" id="{358DD84D-BF76-2F45-B3BB-A77C3366E5F1}"/>
              </a:ext>
            </a:extLst>
          </p:cNvPr>
          <p:cNvSpPr>
            <a:spLocks noGrp="1"/>
          </p:cNvSpPr>
          <p:nvPr>
            <p:ph sz="half" idx="10"/>
          </p:nvPr>
        </p:nvSpPr>
        <p:spPr/>
        <p:txBody>
          <a:bodyPr/>
          <a:lstStyle/>
          <a:p>
            <a:endParaRPr lang="en-US" dirty="0"/>
          </a:p>
        </p:txBody>
      </p:sp>
      <p:pic>
        <p:nvPicPr>
          <p:cNvPr id="3" name="Picture 2">
            <a:extLst>
              <a:ext uri="{FF2B5EF4-FFF2-40B4-BE49-F238E27FC236}">
                <a16:creationId xmlns:a16="http://schemas.microsoft.com/office/drawing/2014/main" id="{120E4B44-2F4E-4A49-8D66-88E944260268}"/>
              </a:ext>
            </a:extLst>
          </p:cNvPr>
          <p:cNvPicPr>
            <a:picLocks noChangeAspect="1"/>
          </p:cNvPicPr>
          <p:nvPr/>
        </p:nvPicPr>
        <p:blipFill rotWithShape="1">
          <a:blip r:embed="rId2">
            <a:clrChange>
              <a:clrFrom>
                <a:srgbClr val="FFFFFF"/>
              </a:clrFrom>
              <a:clrTo>
                <a:srgbClr val="FFFFFF">
                  <a:alpha val="0"/>
                </a:srgbClr>
              </a:clrTo>
            </a:clrChange>
          </a:blip>
          <a:srcRect l="2369" t="1441"/>
          <a:stretch/>
        </p:blipFill>
        <p:spPr>
          <a:xfrm>
            <a:off x="822047" y="1047503"/>
            <a:ext cx="10547907" cy="5685497"/>
          </a:xfrm>
          <a:prstGeom prst="rect">
            <a:avLst/>
          </a:prstGeom>
        </p:spPr>
      </p:pic>
      <p:sp>
        <p:nvSpPr>
          <p:cNvPr id="4" name="Rectangle 3">
            <a:extLst>
              <a:ext uri="{FF2B5EF4-FFF2-40B4-BE49-F238E27FC236}">
                <a16:creationId xmlns:a16="http://schemas.microsoft.com/office/drawing/2014/main" id="{EE03101D-14E6-3049-B2B5-B7FCD126432F}"/>
              </a:ext>
            </a:extLst>
          </p:cNvPr>
          <p:cNvSpPr/>
          <p:nvPr/>
        </p:nvSpPr>
        <p:spPr>
          <a:xfrm>
            <a:off x="3320717" y="985718"/>
            <a:ext cx="5887452" cy="580906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28DF137-AC10-4A4F-A4CF-5CA76F489F97}"/>
              </a:ext>
            </a:extLst>
          </p:cNvPr>
          <p:cNvSpPr/>
          <p:nvPr/>
        </p:nvSpPr>
        <p:spPr>
          <a:xfrm>
            <a:off x="9208169" y="1024266"/>
            <a:ext cx="2145631" cy="50912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EC62D-2F6E-FF4B-8514-D8618029D323}"/>
              </a:ext>
            </a:extLst>
          </p:cNvPr>
          <p:cNvSpPr/>
          <p:nvPr/>
        </p:nvSpPr>
        <p:spPr>
          <a:xfrm>
            <a:off x="9124153" y="6115508"/>
            <a:ext cx="2061614" cy="61749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3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FEF4F2-071C-B540-AA50-5C7C28BDE00E}"/>
              </a:ext>
            </a:extLst>
          </p:cNvPr>
          <p:cNvSpPr>
            <a:spLocks noGrp="1"/>
          </p:cNvSpPr>
          <p:nvPr>
            <p:ph sz="half" idx="1"/>
          </p:nvPr>
        </p:nvSpPr>
        <p:spPr/>
        <p:txBody>
          <a:bodyPr>
            <a:normAutofit/>
          </a:bodyPr>
          <a:lstStyle/>
          <a:p>
            <a:r>
              <a:rPr lang="en-US" dirty="0"/>
              <a:t>Improving Initialization</a:t>
            </a:r>
          </a:p>
        </p:txBody>
      </p:sp>
      <p:sp>
        <p:nvSpPr>
          <p:cNvPr id="5" name="Content Placeholder 4">
            <a:extLst>
              <a:ext uri="{FF2B5EF4-FFF2-40B4-BE49-F238E27FC236}">
                <a16:creationId xmlns:a16="http://schemas.microsoft.com/office/drawing/2014/main" id="{358DD84D-BF76-2F45-B3BB-A77C3366E5F1}"/>
              </a:ext>
            </a:extLst>
          </p:cNvPr>
          <p:cNvSpPr>
            <a:spLocks noGrp="1"/>
          </p:cNvSpPr>
          <p:nvPr>
            <p:ph sz="half" idx="10"/>
          </p:nvPr>
        </p:nvSpPr>
        <p:spPr/>
        <p:txBody>
          <a:bodyPr/>
          <a:lstStyle/>
          <a:p>
            <a:endParaRPr lang="en-US" dirty="0"/>
          </a:p>
        </p:txBody>
      </p:sp>
      <p:pic>
        <p:nvPicPr>
          <p:cNvPr id="3" name="Picture 2">
            <a:extLst>
              <a:ext uri="{FF2B5EF4-FFF2-40B4-BE49-F238E27FC236}">
                <a16:creationId xmlns:a16="http://schemas.microsoft.com/office/drawing/2014/main" id="{120E4B44-2F4E-4A49-8D66-88E944260268}"/>
              </a:ext>
            </a:extLst>
          </p:cNvPr>
          <p:cNvPicPr>
            <a:picLocks noChangeAspect="1"/>
          </p:cNvPicPr>
          <p:nvPr/>
        </p:nvPicPr>
        <p:blipFill rotWithShape="1">
          <a:blip r:embed="rId2">
            <a:clrChange>
              <a:clrFrom>
                <a:srgbClr val="FFFFFF"/>
              </a:clrFrom>
              <a:clrTo>
                <a:srgbClr val="FFFFFF">
                  <a:alpha val="0"/>
                </a:srgbClr>
              </a:clrTo>
            </a:clrChange>
          </a:blip>
          <a:srcRect l="2369" t="1441"/>
          <a:stretch/>
        </p:blipFill>
        <p:spPr>
          <a:xfrm>
            <a:off x="822047" y="1047503"/>
            <a:ext cx="10547907" cy="5685497"/>
          </a:xfrm>
          <a:prstGeom prst="rect">
            <a:avLst/>
          </a:prstGeom>
        </p:spPr>
      </p:pic>
      <p:sp>
        <p:nvSpPr>
          <p:cNvPr id="4" name="Rectangle 3">
            <a:extLst>
              <a:ext uri="{FF2B5EF4-FFF2-40B4-BE49-F238E27FC236}">
                <a16:creationId xmlns:a16="http://schemas.microsoft.com/office/drawing/2014/main" id="{EE03101D-14E6-3049-B2B5-B7FCD126432F}"/>
              </a:ext>
            </a:extLst>
          </p:cNvPr>
          <p:cNvSpPr/>
          <p:nvPr/>
        </p:nvSpPr>
        <p:spPr>
          <a:xfrm>
            <a:off x="1353447" y="1070740"/>
            <a:ext cx="2061614" cy="580906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28DF137-AC10-4A4F-A4CF-5CA76F489F97}"/>
              </a:ext>
            </a:extLst>
          </p:cNvPr>
          <p:cNvSpPr/>
          <p:nvPr/>
        </p:nvSpPr>
        <p:spPr>
          <a:xfrm>
            <a:off x="9208169" y="1024266"/>
            <a:ext cx="2145631" cy="50912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EC62D-2F6E-FF4B-8514-D8618029D323}"/>
              </a:ext>
            </a:extLst>
          </p:cNvPr>
          <p:cNvSpPr/>
          <p:nvPr/>
        </p:nvSpPr>
        <p:spPr>
          <a:xfrm>
            <a:off x="9124153" y="6115508"/>
            <a:ext cx="2061614" cy="61749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40DACC-E4C3-F743-BC02-FD1A7D4E2F88}"/>
              </a:ext>
            </a:extLst>
          </p:cNvPr>
          <p:cNvSpPr/>
          <p:nvPr/>
        </p:nvSpPr>
        <p:spPr>
          <a:xfrm>
            <a:off x="3415061" y="1021082"/>
            <a:ext cx="3852013" cy="17221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7107C2-4E49-F748-AB17-53DCA173A2C9}"/>
              </a:ext>
            </a:extLst>
          </p:cNvPr>
          <p:cNvSpPr/>
          <p:nvPr/>
        </p:nvSpPr>
        <p:spPr>
          <a:xfrm>
            <a:off x="5341067" y="2766437"/>
            <a:ext cx="3852013" cy="349269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3B8C76-9B57-C649-BF1A-6066FF0C57D4}"/>
              </a:ext>
            </a:extLst>
          </p:cNvPr>
          <p:cNvSpPr/>
          <p:nvPr/>
        </p:nvSpPr>
        <p:spPr>
          <a:xfrm>
            <a:off x="5570827" y="6161015"/>
            <a:ext cx="1560639" cy="61749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391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3">
            <a:extLst>
              <a:ext uri="{FF2B5EF4-FFF2-40B4-BE49-F238E27FC236}">
                <a16:creationId xmlns:a16="http://schemas.microsoft.com/office/drawing/2014/main" id="{1E5FA18C-43BB-C44A-81EE-1A4A9BD5250A}"/>
              </a:ext>
            </a:extLst>
          </p:cNvPr>
          <p:cNvGraphicFramePr>
            <a:graphicFrameLocks noChangeAspect="1"/>
          </p:cNvGraphicFramePr>
          <p:nvPr/>
        </p:nvGraphicFramePr>
        <p:xfrm>
          <a:off x="1651000" y="254000"/>
          <a:ext cx="8890000" cy="5945358"/>
        </p:xfrm>
        <a:graphic>
          <a:graphicData uri="http://schemas.openxmlformats.org/presentationml/2006/ole">
            <mc:AlternateContent xmlns:mc="http://schemas.openxmlformats.org/markup-compatibility/2006">
              <mc:Choice xmlns:v="urn:schemas-microsoft-com:vml" Requires="v">
                <p:oleObj name="Acrobat Document" r:id="rId3" imgW="4660900" imgH="3124200" progId="AcroExch.Document.DC">
                  <p:embed/>
                </p:oleObj>
              </mc:Choice>
              <mc:Fallback>
                <p:oleObj name="Acrobat Document" r:id="rId3" imgW="4660900" imgH="3124200" progId="AcroExch.Document.DC">
                  <p:embed/>
                  <p:pic>
                    <p:nvPicPr>
                      <p:cNvPr id="17410" name="Object 3">
                        <a:extLst>
                          <a:ext uri="{FF2B5EF4-FFF2-40B4-BE49-F238E27FC236}">
                            <a16:creationId xmlns:a16="http://schemas.microsoft.com/office/drawing/2014/main" id="{1E5FA18C-43BB-C44A-81EE-1A4A9BD52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254000"/>
                        <a:ext cx="8890000" cy="5945358"/>
                      </a:xfrm>
                      <a:prstGeom prst="rect">
                        <a:avLst/>
                      </a:prstGeom>
                      <a:noFill/>
                      <a:ln>
                        <a:noFill/>
                      </a:ln>
                    </p:spPr>
                  </p:pic>
                </p:oleObj>
              </mc:Fallback>
            </mc:AlternateContent>
          </a:graphicData>
        </a:graphic>
      </p:graphicFrame>
      <p:sp>
        <p:nvSpPr>
          <p:cNvPr id="4" name="Content Placeholder 3">
            <a:extLst>
              <a:ext uri="{FF2B5EF4-FFF2-40B4-BE49-F238E27FC236}">
                <a16:creationId xmlns:a16="http://schemas.microsoft.com/office/drawing/2014/main" id="{DD6EC51D-83A6-9344-A3DF-AF18FBD47B09}"/>
              </a:ext>
            </a:extLst>
          </p:cNvPr>
          <p:cNvSpPr>
            <a:spLocks noGrp="1"/>
          </p:cNvSpPr>
          <p:nvPr>
            <p:ph sz="half" idx="10"/>
          </p:nvPr>
        </p:nvSpPr>
        <p:spPr/>
        <p:txBody>
          <a:bodyPr>
            <a:normAutofit fontScale="77500" lnSpcReduction="20000"/>
          </a:bodyPr>
          <a:lstStyle/>
          <a:p>
            <a:r>
              <a:rPr lang="en-US" dirty="0"/>
              <a:t>G. J. </a:t>
            </a:r>
            <a:r>
              <a:rPr lang="en-US" dirty="0" err="1"/>
              <a:t>Quadri</a:t>
            </a:r>
            <a:r>
              <a:rPr lang="en-US" dirty="0"/>
              <a:t>, P. Rosen. “Modeling the Influence of Visual Density on Cluster Perception in Scatterplots Using Topology.” IEEE Transactions on Visualization and Computer Graphics (IEEE VIS), 2021</a:t>
            </a:r>
          </a:p>
        </p:txBody>
      </p:sp>
      <p:sp>
        <p:nvSpPr>
          <p:cNvPr id="5" name="Rectangle 4">
            <a:extLst>
              <a:ext uri="{FF2B5EF4-FFF2-40B4-BE49-F238E27FC236}">
                <a16:creationId xmlns:a16="http://schemas.microsoft.com/office/drawing/2014/main" id="{0D2B9B9A-879E-C441-BA23-B6C23241FFDE}"/>
              </a:ext>
            </a:extLst>
          </p:cNvPr>
          <p:cNvSpPr/>
          <p:nvPr/>
        </p:nvSpPr>
        <p:spPr>
          <a:xfrm>
            <a:off x="1274559" y="123260"/>
            <a:ext cx="9555365" cy="30914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FCDF8E-BDE7-CF44-A0DA-9C5FD30F9C0B}"/>
              </a:ext>
            </a:extLst>
          </p:cNvPr>
          <p:cNvSpPr/>
          <p:nvPr/>
        </p:nvSpPr>
        <p:spPr>
          <a:xfrm>
            <a:off x="1500187" y="3214688"/>
            <a:ext cx="6057901" cy="30914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FEF4F2-071C-B540-AA50-5C7C28BDE00E}"/>
              </a:ext>
            </a:extLst>
          </p:cNvPr>
          <p:cNvSpPr>
            <a:spLocks noGrp="1"/>
          </p:cNvSpPr>
          <p:nvPr>
            <p:ph sz="half" idx="1"/>
          </p:nvPr>
        </p:nvSpPr>
        <p:spPr/>
        <p:txBody>
          <a:bodyPr>
            <a:normAutofit/>
          </a:bodyPr>
          <a:lstStyle/>
          <a:p>
            <a:r>
              <a:rPr lang="en-US" dirty="0"/>
              <a:t>Improving Initialization</a:t>
            </a:r>
          </a:p>
        </p:txBody>
      </p:sp>
      <p:sp>
        <p:nvSpPr>
          <p:cNvPr id="5" name="Content Placeholder 4">
            <a:extLst>
              <a:ext uri="{FF2B5EF4-FFF2-40B4-BE49-F238E27FC236}">
                <a16:creationId xmlns:a16="http://schemas.microsoft.com/office/drawing/2014/main" id="{358DD84D-BF76-2F45-B3BB-A77C3366E5F1}"/>
              </a:ext>
            </a:extLst>
          </p:cNvPr>
          <p:cNvSpPr>
            <a:spLocks noGrp="1"/>
          </p:cNvSpPr>
          <p:nvPr>
            <p:ph sz="half" idx="10"/>
          </p:nvPr>
        </p:nvSpPr>
        <p:spPr/>
        <p:txBody>
          <a:bodyPr/>
          <a:lstStyle/>
          <a:p>
            <a:endParaRPr lang="en-US" dirty="0"/>
          </a:p>
        </p:txBody>
      </p:sp>
      <p:pic>
        <p:nvPicPr>
          <p:cNvPr id="3" name="Picture 2">
            <a:extLst>
              <a:ext uri="{FF2B5EF4-FFF2-40B4-BE49-F238E27FC236}">
                <a16:creationId xmlns:a16="http://schemas.microsoft.com/office/drawing/2014/main" id="{120E4B44-2F4E-4A49-8D66-88E944260268}"/>
              </a:ext>
            </a:extLst>
          </p:cNvPr>
          <p:cNvPicPr>
            <a:picLocks noChangeAspect="1"/>
          </p:cNvPicPr>
          <p:nvPr/>
        </p:nvPicPr>
        <p:blipFill rotWithShape="1">
          <a:blip r:embed="rId2">
            <a:clrChange>
              <a:clrFrom>
                <a:srgbClr val="FFFFFF"/>
              </a:clrFrom>
              <a:clrTo>
                <a:srgbClr val="FFFFFF">
                  <a:alpha val="0"/>
                </a:srgbClr>
              </a:clrTo>
            </a:clrChange>
          </a:blip>
          <a:srcRect l="2369" t="1441"/>
          <a:stretch/>
        </p:blipFill>
        <p:spPr>
          <a:xfrm>
            <a:off x="822047" y="1047503"/>
            <a:ext cx="10547907" cy="5685497"/>
          </a:xfrm>
          <a:prstGeom prst="rect">
            <a:avLst/>
          </a:prstGeom>
        </p:spPr>
      </p:pic>
      <p:sp>
        <p:nvSpPr>
          <p:cNvPr id="4" name="Rectangle 3">
            <a:extLst>
              <a:ext uri="{FF2B5EF4-FFF2-40B4-BE49-F238E27FC236}">
                <a16:creationId xmlns:a16="http://schemas.microsoft.com/office/drawing/2014/main" id="{EE03101D-14E6-3049-B2B5-B7FCD126432F}"/>
              </a:ext>
            </a:extLst>
          </p:cNvPr>
          <p:cNvSpPr/>
          <p:nvPr/>
        </p:nvSpPr>
        <p:spPr>
          <a:xfrm>
            <a:off x="1353447" y="1070740"/>
            <a:ext cx="8015142" cy="580906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438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899647" y="535869"/>
            <a:ext cx="3398531" cy="2505590"/>
          </a:xfrm>
          <a:prstGeom prst="rect">
            <a:avLst/>
          </a:prstGeom>
          <a:blipFill>
            <a:blip r:embed="rId3" cstate="print"/>
            <a:stretch>
              <a:fillRect/>
            </a:stretch>
          </a:blipFill>
        </p:spPr>
        <p:txBody>
          <a:bodyPr wrap="square" lIns="0" tIns="0" rIns="0" bIns="0" rtlCol="0"/>
          <a:lstStyle/>
          <a:p>
            <a:endParaRPr sz="1266"/>
          </a:p>
        </p:txBody>
      </p:sp>
      <p:grpSp>
        <p:nvGrpSpPr>
          <p:cNvPr id="25" name="Group 24"/>
          <p:cNvGrpSpPr/>
          <p:nvPr/>
        </p:nvGrpSpPr>
        <p:grpSpPr>
          <a:xfrm>
            <a:off x="9739202" y="2839659"/>
            <a:ext cx="2261539" cy="3062975"/>
            <a:chOff x="10943599" y="4584701"/>
            <a:chExt cx="3216509" cy="4356364"/>
          </a:xfrm>
        </p:grpSpPr>
        <p:sp>
          <p:nvSpPr>
            <p:cNvPr id="4" name="object 4"/>
            <p:cNvSpPr/>
            <p:nvPr/>
          </p:nvSpPr>
          <p:spPr>
            <a:xfrm>
              <a:off x="11286331" y="6527799"/>
              <a:ext cx="2527300" cy="0"/>
            </a:xfrm>
            <a:custGeom>
              <a:avLst/>
              <a:gdLst/>
              <a:ahLst/>
              <a:cxnLst/>
              <a:rect l="l" t="t" r="r" b="b"/>
              <a:pathLst>
                <a:path w="2527300">
                  <a:moveTo>
                    <a:pt x="0" y="0"/>
                  </a:moveTo>
                  <a:lnTo>
                    <a:pt x="2527300" y="0"/>
                  </a:lnTo>
                </a:path>
              </a:pathLst>
            </a:custGeom>
            <a:ln w="25400">
              <a:solidFill>
                <a:srgbClr val="000000"/>
              </a:solidFill>
            </a:ln>
          </p:spPr>
          <p:txBody>
            <a:bodyPr wrap="square" lIns="0" tIns="0" rIns="0" bIns="0" rtlCol="0"/>
            <a:lstStyle/>
            <a:p>
              <a:endParaRPr sz="1266"/>
            </a:p>
          </p:txBody>
        </p:sp>
        <p:sp>
          <p:nvSpPr>
            <p:cNvPr id="5" name="object 5"/>
            <p:cNvSpPr/>
            <p:nvPr/>
          </p:nvSpPr>
          <p:spPr>
            <a:xfrm>
              <a:off x="12439863" y="4929055"/>
              <a:ext cx="1376045" cy="1601470"/>
            </a:xfrm>
            <a:custGeom>
              <a:avLst/>
              <a:gdLst/>
              <a:ahLst/>
              <a:cxnLst/>
              <a:rect l="l" t="t" r="r" b="b"/>
              <a:pathLst>
                <a:path w="1376045" h="1601470">
                  <a:moveTo>
                    <a:pt x="0" y="0"/>
                  </a:moveTo>
                  <a:lnTo>
                    <a:pt x="1375874" y="1601254"/>
                  </a:lnTo>
                </a:path>
              </a:pathLst>
            </a:custGeom>
            <a:ln w="25400">
              <a:solidFill>
                <a:srgbClr val="000000"/>
              </a:solidFill>
            </a:ln>
          </p:spPr>
          <p:txBody>
            <a:bodyPr wrap="square" lIns="0" tIns="0" rIns="0" bIns="0" rtlCol="0"/>
            <a:lstStyle/>
            <a:p>
              <a:endParaRPr sz="1266"/>
            </a:p>
          </p:txBody>
        </p:sp>
        <p:sp>
          <p:nvSpPr>
            <p:cNvPr id="6" name="object 6"/>
            <p:cNvSpPr/>
            <p:nvPr/>
          </p:nvSpPr>
          <p:spPr>
            <a:xfrm>
              <a:off x="13813631" y="6527799"/>
              <a:ext cx="0" cy="2070100"/>
            </a:xfrm>
            <a:custGeom>
              <a:avLst/>
              <a:gdLst/>
              <a:ahLst/>
              <a:cxnLst/>
              <a:rect l="l" t="t" r="r" b="b"/>
              <a:pathLst>
                <a:path h="2070100">
                  <a:moveTo>
                    <a:pt x="0" y="0"/>
                  </a:moveTo>
                  <a:lnTo>
                    <a:pt x="0" y="2070100"/>
                  </a:lnTo>
                </a:path>
              </a:pathLst>
            </a:custGeom>
            <a:ln w="25400">
              <a:solidFill>
                <a:srgbClr val="000000"/>
              </a:solidFill>
            </a:ln>
          </p:spPr>
          <p:txBody>
            <a:bodyPr wrap="square" lIns="0" tIns="0" rIns="0" bIns="0" rtlCol="0"/>
            <a:lstStyle/>
            <a:p>
              <a:endParaRPr sz="1266"/>
            </a:p>
          </p:txBody>
        </p:sp>
        <p:sp>
          <p:nvSpPr>
            <p:cNvPr id="7" name="object 7"/>
            <p:cNvSpPr/>
            <p:nvPr/>
          </p:nvSpPr>
          <p:spPr>
            <a:xfrm>
              <a:off x="11286331" y="8597900"/>
              <a:ext cx="2527300" cy="0"/>
            </a:xfrm>
            <a:custGeom>
              <a:avLst/>
              <a:gdLst/>
              <a:ahLst/>
              <a:cxnLst/>
              <a:rect l="l" t="t" r="r" b="b"/>
              <a:pathLst>
                <a:path w="2527300">
                  <a:moveTo>
                    <a:pt x="2527300" y="0"/>
                  </a:moveTo>
                  <a:lnTo>
                    <a:pt x="0" y="0"/>
                  </a:lnTo>
                </a:path>
              </a:pathLst>
            </a:custGeom>
            <a:ln w="25400">
              <a:solidFill>
                <a:srgbClr val="000000"/>
              </a:solidFill>
            </a:ln>
          </p:spPr>
          <p:txBody>
            <a:bodyPr wrap="square" lIns="0" tIns="0" rIns="0" bIns="0" rtlCol="0"/>
            <a:lstStyle/>
            <a:p>
              <a:endParaRPr sz="1266"/>
            </a:p>
          </p:txBody>
        </p:sp>
        <p:sp>
          <p:nvSpPr>
            <p:cNvPr id="8" name="object 8"/>
            <p:cNvSpPr/>
            <p:nvPr/>
          </p:nvSpPr>
          <p:spPr>
            <a:xfrm>
              <a:off x="11286331" y="6527799"/>
              <a:ext cx="0" cy="2070100"/>
            </a:xfrm>
            <a:custGeom>
              <a:avLst/>
              <a:gdLst/>
              <a:ahLst/>
              <a:cxnLst/>
              <a:rect l="l" t="t" r="r" b="b"/>
              <a:pathLst>
                <a:path h="2070100">
                  <a:moveTo>
                    <a:pt x="0" y="2070100"/>
                  </a:moveTo>
                  <a:lnTo>
                    <a:pt x="0" y="0"/>
                  </a:lnTo>
                </a:path>
              </a:pathLst>
            </a:custGeom>
            <a:ln w="25400">
              <a:solidFill>
                <a:srgbClr val="000000"/>
              </a:solidFill>
            </a:ln>
          </p:spPr>
          <p:txBody>
            <a:bodyPr wrap="square" lIns="0" tIns="0" rIns="0" bIns="0" rtlCol="0"/>
            <a:lstStyle/>
            <a:p>
              <a:endParaRPr sz="1266"/>
            </a:p>
          </p:txBody>
        </p:sp>
        <p:sp>
          <p:nvSpPr>
            <p:cNvPr id="9" name="object 9"/>
            <p:cNvSpPr/>
            <p:nvPr/>
          </p:nvSpPr>
          <p:spPr>
            <a:xfrm>
              <a:off x="11287569" y="4929055"/>
              <a:ext cx="1152525" cy="1601470"/>
            </a:xfrm>
            <a:custGeom>
              <a:avLst/>
              <a:gdLst/>
              <a:ahLst/>
              <a:cxnLst/>
              <a:rect l="l" t="t" r="r" b="b"/>
              <a:pathLst>
                <a:path w="1152525" h="1601470">
                  <a:moveTo>
                    <a:pt x="0" y="1601254"/>
                  </a:moveTo>
                  <a:lnTo>
                    <a:pt x="1152295" y="0"/>
                  </a:lnTo>
                </a:path>
              </a:pathLst>
            </a:custGeom>
            <a:ln w="25399">
              <a:solidFill>
                <a:srgbClr val="000000"/>
              </a:solidFill>
            </a:ln>
          </p:spPr>
          <p:txBody>
            <a:bodyPr wrap="square" lIns="0" tIns="0" rIns="0" bIns="0" rtlCol="0"/>
            <a:lstStyle/>
            <a:p>
              <a:endParaRPr sz="1266"/>
            </a:p>
          </p:txBody>
        </p:sp>
        <p:sp>
          <p:nvSpPr>
            <p:cNvPr id="10" name="object 10"/>
            <p:cNvSpPr/>
            <p:nvPr/>
          </p:nvSpPr>
          <p:spPr>
            <a:xfrm>
              <a:off x="10943600" y="6185955"/>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2"/>
                  </a:lnTo>
                  <a:lnTo>
                    <a:pt x="9067" y="423106"/>
                  </a:lnTo>
                  <a:lnTo>
                    <a:pt x="25186" y="473936"/>
                  </a:lnTo>
                  <a:lnTo>
                    <a:pt x="49365" y="522260"/>
                  </a:lnTo>
                  <a:lnTo>
                    <a:pt x="81604" y="567074"/>
                  </a:lnTo>
                  <a:lnTo>
                    <a:pt x="121500" y="607015"/>
                  </a:lnTo>
                  <a:lnTo>
                    <a:pt x="166263" y="639290"/>
                  </a:lnTo>
                  <a:lnTo>
                    <a:pt x="214532" y="663496"/>
                  </a:lnTo>
                  <a:lnTo>
                    <a:pt x="265305" y="679634"/>
                  </a:lnTo>
                  <a:lnTo>
                    <a:pt x="317580" y="687702"/>
                  </a:lnTo>
                  <a:lnTo>
                    <a:pt x="343968" y="688711"/>
                  </a:lnTo>
                  <a:lnTo>
                    <a:pt x="370355" y="687702"/>
                  </a:lnTo>
                  <a:lnTo>
                    <a:pt x="422630" y="679634"/>
                  </a:lnTo>
                  <a:lnTo>
                    <a:pt x="473403" y="663496"/>
                  </a:lnTo>
                  <a:lnTo>
                    <a:pt x="521672" y="639290"/>
                  </a:lnTo>
                  <a:lnTo>
                    <a:pt x="566435" y="607015"/>
                  </a:lnTo>
                  <a:lnTo>
                    <a:pt x="606332" y="567074"/>
                  </a:lnTo>
                  <a:lnTo>
                    <a:pt x="638571" y="522260"/>
                  </a:lnTo>
                  <a:lnTo>
                    <a:pt x="662750" y="473936"/>
                  </a:lnTo>
                  <a:lnTo>
                    <a:pt x="678869" y="423106"/>
                  </a:lnTo>
                  <a:lnTo>
                    <a:pt x="686929" y="370772"/>
                  </a:lnTo>
                  <a:lnTo>
                    <a:pt x="687937" y="344355"/>
                  </a:lnTo>
                  <a:lnTo>
                    <a:pt x="686929" y="317937"/>
                  </a:lnTo>
                  <a:lnTo>
                    <a:pt x="678869" y="265603"/>
                  </a:lnTo>
                  <a:lnTo>
                    <a:pt x="662750" y="214773"/>
                  </a:lnTo>
                  <a:lnTo>
                    <a:pt x="638571" y="166450"/>
                  </a:lnTo>
                  <a:lnTo>
                    <a:pt x="606332" y="121636"/>
                  </a:lnTo>
                  <a:lnTo>
                    <a:pt x="566435" y="81696"/>
                  </a:lnTo>
                  <a:lnTo>
                    <a:pt x="521672" y="49421"/>
                  </a:lnTo>
                  <a:lnTo>
                    <a:pt x="473403" y="25214"/>
                  </a:lnTo>
                  <a:lnTo>
                    <a:pt x="422630" y="9077"/>
                  </a:lnTo>
                  <a:lnTo>
                    <a:pt x="370355" y="1008"/>
                  </a:lnTo>
                  <a:lnTo>
                    <a:pt x="343968" y="0"/>
                  </a:lnTo>
                  <a:close/>
                </a:path>
              </a:pathLst>
            </a:custGeom>
            <a:solidFill>
              <a:srgbClr val="C6E6E9"/>
            </a:solidFill>
          </p:spPr>
          <p:txBody>
            <a:bodyPr wrap="square" lIns="0" tIns="0" rIns="0" bIns="0" rtlCol="0"/>
            <a:lstStyle/>
            <a:p>
              <a:endParaRPr sz="1266"/>
            </a:p>
          </p:txBody>
        </p:sp>
        <p:sp>
          <p:nvSpPr>
            <p:cNvPr id="11" name="object 11"/>
            <p:cNvSpPr/>
            <p:nvPr/>
          </p:nvSpPr>
          <p:spPr>
            <a:xfrm>
              <a:off x="10943599" y="6185955"/>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2" name="object 12"/>
            <p:cNvSpPr/>
            <p:nvPr/>
          </p:nvSpPr>
          <p:spPr>
            <a:xfrm>
              <a:off x="13471768" y="6185955"/>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2"/>
                  </a:lnTo>
                  <a:lnTo>
                    <a:pt x="9067" y="423106"/>
                  </a:lnTo>
                  <a:lnTo>
                    <a:pt x="25186" y="473936"/>
                  </a:lnTo>
                  <a:lnTo>
                    <a:pt x="49365" y="522260"/>
                  </a:lnTo>
                  <a:lnTo>
                    <a:pt x="81604" y="567074"/>
                  </a:lnTo>
                  <a:lnTo>
                    <a:pt x="121500" y="607015"/>
                  </a:lnTo>
                  <a:lnTo>
                    <a:pt x="166263" y="639290"/>
                  </a:lnTo>
                  <a:lnTo>
                    <a:pt x="214532" y="663496"/>
                  </a:lnTo>
                  <a:lnTo>
                    <a:pt x="265305" y="679634"/>
                  </a:lnTo>
                  <a:lnTo>
                    <a:pt x="317580" y="687702"/>
                  </a:lnTo>
                  <a:lnTo>
                    <a:pt x="343968" y="688711"/>
                  </a:lnTo>
                  <a:lnTo>
                    <a:pt x="370356" y="687702"/>
                  </a:lnTo>
                  <a:lnTo>
                    <a:pt x="422631" y="679634"/>
                  </a:lnTo>
                  <a:lnTo>
                    <a:pt x="473404" y="663496"/>
                  </a:lnTo>
                  <a:lnTo>
                    <a:pt x="521673" y="639290"/>
                  </a:lnTo>
                  <a:lnTo>
                    <a:pt x="566437" y="607015"/>
                  </a:lnTo>
                  <a:lnTo>
                    <a:pt x="606333" y="567074"/>
                  </a:lnTo>
                  <a:lnTo>
                    <a:pt x="638571" y="522260"/>
                  </a:lnTo>
                  <a:lnTo>
                    <a:pt x="662750" y="473936"/>
                  </a:lnTo>
                  <a:lnTo>
                    <a:pt x="678870" y="423106"/>
                  </a:lnTo>
                  <a:lnTo>
                    <a:pt x="686929" y="370772"/>
                  </a:lnTo>
                  <a:lnTo>
                    <a:pt x="687937" y="344355"/>
                  </a:lnTo>
                  <a:lnTo>
                    <a:pt x="686929" y="317937"/>
                  </a:lnTo>
                  <a:lnTo>
                    <a:pt x="678870" y="265603"/>
                  </a:lnTo>
                  <a:lnTo>
                    <a:pt x="662750" y="214773"/>
                  </a:lnTo>
                  <a:lnTo>
                    <a:pt x="638571" y="166450"/>
                  </a:lnTo>
                  <a:lnTo>
                    <a:pt x="606333" y="121636"/>
                  </a:lnTo>
                  <a:lnTo>
                    <a:pt x="566437" y="81696"/>
                  </a:lnTo>
                  <a:lnTo>
                    <a:pt x="521673" y="49421"/>
                  </a:lnTo>
                  <a:lnTo>
                    <a:pt x="473404" y="25214"/>
                  </a:lnTo>
                  <a:lnTo>
                    <a:pt x="422631" y="9077"/>
                  </a:lnTo>
                  <a:lnTo>
                    <a:pt x="370356" y="1008"/>
                  </a:lnTo>
                  <a:lnTo>
                    <a:pt x="343968" y="0"/>
                  </a:lnTo>
                  <a:close/>
                </a:path>
              </a:pathLst>
            </a:custGeom>
            <a:solidFill>
              <a:srgbClr val="C6E6E9"/>
            </a:solidFill>
          </p:spPr>
          <p:txBody>
            <a:bodyPr wrap="square" lIns="0" tIns="0" rIns="0" bIns="0" rtlCol="0"/>
            <a:lstStyle/>
            <a:p>
              <a:endParaRPr sz="1266"/>
            </a:p>
          </p:txBody>
        </p:sp>
        <p:sp>
          <p:nvSpPr>
            <p:cNvPr id="13" name="object 13"/>
            <p:cNvSpPr/>
            <p:nvPr/>
          </p:nvSpPr>
          <p:spPr>
            <a:xfrm>
              <a:off x="13471768" y="6185955"/>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4" name="object 14"/>
            <p:cNvSpPr/>
            <p:nvPr/>
          </p:nvSpPr>
          <p:spPr>
            <a:xfrm>
              <a:off x="10943600" y="8252089"/>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3"/>
                  </a:lnTo>
                  <a:lnTo>
                    <a:pt x="9067" y="423107"/>
                  </a:lnTo>
                  <a:lnTo>
                    <a:pt x="25186" y="473937"/>
                  </a:lnTo>
                  <a:lnTo>
                    <a:pt x="49365" y="522260"/>
                  </a:lnTo>
                  <a:lnTo>
                    <a:pt x="81604" y="567074"/>
                  </a:lnTo>
                  <a:lnTo>
                    <a:pt x="121500" y="607015"/>
                  </a:lnTo>
                  <a:lnTo>
                    <a:pt x="166263" y="639290"/>
                  </a:lnTo>
                  <a:lnTo>
                    <a:pt x="214532" y="663496"/>
                  </a:lnTo>
                  <a:lnTo>
                    <a:pt x="265305" y="679634"/>
                  </a:lnTo>
                  <a:lnTo>
                    <a:pt x="317580" y="687703"/>
                  </a:lnTo>
                  <a:lnTo>
                    <a:pt x="343968" y="688711"/>
                  </a:lnTo>
                  <a:lnTo>
                    <a:pt x="370355" y="687703"/>
                  </a:lnTo>
                  <a:lnTo>
                    <a:pt x="422630" y="679634"/>
                  </a:lnTo>
                  <a:lnTo>
                    <a:pt x="473403" y="663496"/>
                  </a:lnTo>
                  <a:lnTo>
                    <a:pt x="521672" y="639290"/>
                  </a:lnTo>
                  <a:lnTo>
                    <a:pt x="566435" y="607015"/>
                  </a:lnTo>
                  <a:lnTo>
                    <a:pt x="606332" y="567074"/>
                  </a:lnTo>
                  <a:lnTo>
                    <a:pt x="638571" y="522260"/>
                  </a:lnTo>
                  <a:lnTo>
                    <a:pt x="662750" y="473937"/>
                  </a:lnTo>
                  <a:lnTo>
                    <a:pt x="678869" y="423107"/>
                  </a:lnTo>
                  <a:lnTo>
                    <a:pt x="686929" y="370773"/>
                  </a:lnTo>
                  <a:lnTo>
                    <a:pt x="687937" y="344355"/>
                  </a:lnTo>
                  <a:lnTo>
                    <a:pt x="686929" y="317938"/>
                  </a:lnTo>
                  <a:lnTo>
                    <a:pt x="678869" y="265604"/>
                  </a:lnTo>
                  <a:lnTo>
                    <a:pt x="662750" y="214774"/>
                  </a:lnTo>
                  <a:lnTo>
                    <a:pt x="638571" y="166451"/>
                  </a:lnTo>
                  <a:lnTo>
                    <a:pt x="606332" y="121636"/>
                  </a:lnTo>
                  <a:lnTo>
                    <a:pt x="566435" y="81696"/>
                  </a:lnTo>
                  <a:lnTo>
                    <a:pt x="521672" y="49421"/>
                  </a:lnTo>
                  <a:lnTo>
                    <a:pt x="473403" y="25214"/>
                  </a:lnTo>
                  <a:lnTo>
                    <a:pt x="422630" y="9077"/>
                  </a:lnTo>
                  <a:lnTo>
                    <a:pt x="370355" y="1008"/>
                  </a:lnTo>
                  <a:lnTo>
                    <a:pt x="343968" y="0"/>
                  </a:lnTo>
                  <a:close/>
                </a:path>
              </a:pathLst>
            </a:custGeom>
            <a:solidFill>
              <a:srgbClr val="C6E6E9"/>
            </a:solidFill>
          </p:spPr>
          <p:txBody>
            <a:bodyPr wrap="square" lIns="0" tIns="0" rIns="0" bIns="0" rtlCol="0"/>
            <a:lstStyle/>
            <a:p>
              <a:endParaRPr sz="1266"/>
            </a:p>
          </p:txBody>
        </p:sp>
        <p:sp>
          <p:nvSpPr>
            <p:cNvPr id="15" name="object 15"/>
            <p:cNvSpPr/>
            <p:nvPr/>
          </p:nvSpPr>
          <p:spPr>
            <a:xfrm>
              <a:off x="10943599" y="8252090"/>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6" name="object 16"/>
            <p:cNvSpPr/>
            <p:nvPr/>
          </p:nvSpPr>
          <p:spPr>
            <a:xfrm>
              <a:off x="13471768" y="8252089"/>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3"/>
                  </a:lnTo>
                  <a:lnTo>
                    <a:pt x="9067" y="423107"/>
                  </a:lnTo>
                  <a:lnTo>
                    <a:pt x="25186" y="473937"/>
                  </a:lnTo>
                  <a:lnTo>
                    <a:pt x="49365" y="522260"/>
                  </a:lnTo>
                  <a:lnTo>
                    <a:pt x="81604" y="567074"/>
                  </a:lnTo>
                  <a:lnTo>
                    <a:pt x="121500" y="607015"/>
                  </a:lnTo>
                  <a:lnTo>
                    <a:pt x="166263" y="639290"/>
                  </a:lnTo>
                  <a:lnTo>
                    <a:pt x="214532" y="663496"/>
                  </a:lnTo>
                  <a:lnTo>
                    <a:pt x="265305" y="679634"/>
                  </a:lnTo>
                  <a:lnTo>
                    <a:pt x="317580" y="687703"/>
                  </a:lnTo>
                  <a:lnTo>
                    <a:pt x="343968" y="688711"/>
                  </a:lnTo>
                  <a:lnTo>
                    <a:pt x="370356" y="687703"/>
                  </a:lnTo>
                  <a:lnTo>
                    <a:pt x="422631" y="679634"/>
                  </a:lnTo>
                  <a:lnTo>
                    <a:pt x="473404" y="663496"/>
                  </a:lnTo>
                  <a:lnTo>
                    <a:pt x="521673" y="639290"/>
                  </a:lnTo>
                  <a:lnTo>
                    <a:pt x="566437" y="607015"/>
                  </a:lnTo>
                  <a:lnTo>
                    <a:pt x="606333" y="567074"/>
                  </a:lnTo>
                  <a:lnTo>
                    <a:pt x="638571" y="522260"/>
                  </a:lnTo>
                  <a:lnTo>
                    <a:pt x="662750" y="473937"/>
                  </a:lnTo>
                  <a:lnTo>
                    <a:pt x="678870" y="423107"/>
                  </a:lnTo>
                  <a:lnTo>
                    <a:pt x="686929" y="370773"/>
                  </a:lnTo>
                  <a:lnTo>
                    <a:pt x="687937" y="344355"/>
                  </a:lnTo>
                  <a:lnTo>
                    <a:pt x="686929" y="317938"/>
                  </a:lnTo>
                  <a:lnTo>
                    <a:pt x="678870" y="265604"/>
                  </a:lnTo>
                  <a:lnTo>
                    <a:pt x="662750" y="214774"/>
                  </a:lnTo>
                  <a:lnTo>
                    <a:pt x="638571" y="166451"/>
                  </a:lnTo>
                  <a:lnTo>
                    <a:pt x="606333" y="121636"/>
                  </a:lnTo>
                  <a:lnTo>
                    <a:pt x="566437" y="81696"/>
                  </a:lnTo>
                  <a:lnTo>
                    <a:pt x="521673" y="49421"/>
                  </a:lnTo>
                  <a:lnTo>
                    <a:pt x="473404" y="25214"/>
                  </a:lnTo>
                  <a:lnTo>
                    <a:pt x="422631" y="9077"/>
                  </a:lnTo>
                  <a:lnTo>
                    <a:pt x="370356" y="1008"/>
                  </a:lnTo>
                  <a:lnTo>
                    <a:pt x="343968" y="0"/>
                  </a:lnTo>
                  <a:close/>
                </a:path>
              </a:pathLst>
            </a:custGeom>
            <a:solidFill>
              <a:srgbClr val="C6E6E9"/>
            </a:solidFill>
          </p:spPr>
          <p:txBody>
            <a:bodyPr wrap="square" lIns="0" tIns="0" rIns="0" bIns="0" rtlCol="0"/>
            <a:lstStyle/>
            <a:p>
              <a:endParaRPr sz="1266"/>
            </a:p>
          </p:txBody>
        </p:sp>
        <p:sp>
          <p:nvSpPr>
            <p:cNvPr id="17" name="object 17"/>
            <p:cNvSpPr/>
            <p:nvPr/>
          </p:nvSpPr>
          <p:spPr>
            <a:xfrm>
              <a:off x="13471768" y="8252090"/>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sp>
          <p:nvSpPr>
            <p:cNvPr id="18" name="object 18"/>
            <p:cNvSpPr/>
            <p:nvPr/>
          </p:nvSpPr>
          <p:spPr>
            <a:xfrm>
              <a:off x="12095893" y="4584701"/>
              <a:ext cx="688340" cy="688975"/>
            </a:xfrm>
            <a:custGeom>
              <a:avLst/>
              <a:gdLst/>
              <a:ahLst/>
              <a:cxnLst/>
              <a:rect l="l" t="t" r="r" b="b"/>
              <a:pathLst>
                <a:path w="688340" h="688975">
                  <a:moveTo>
                    <a:pt x="343968" y="0"/>
                  </a:moveTo>
                  <a:lnTo>
                    <a:pt x="291317" y="4034"/>
                  </a:lnTo>
                  <a:lnTo>
                    <a:pt x="239668" y="16137"/>
                  </a:lnTo>
                  <a:lnTo>
                    <a:pt x="190022" y="36309"/>
                  </a:lnTo>
                  <a:lnTo>
                    <a:pt x="143381" y="64549"/>
                  </a:lnTo>
                  <a:lnTo>
                    <a:pt x="100745" y="100859"/>
                  </a:lnTo>
                  <a:lnTo>
                    <a:pt x="64477" y="143542"/>
                  </a:lnTo>
                  <a:lnTo>
                    <a:pt x="36268" y="190236"/>
                  </a:lnTo>
                  <a:lnTo>
                    <a:pt x="16119" y="239938"/>
                  </a:lnTo>
                  <a:lnTo>
                    <a:pt x="4029" y="291645"/>
                  </a:lnTo>
                  <a:lnTo>
                    <a:pt x="0" y="344355"/>
                  </a:lnTo>
                  <a:lnTo>
                    <a:pt x="1007" y="370772"/>
                  </a:lnTo>
                  <a:lnTo>
                    <a:pt x="9067" y="423106"/>
                  </a:lnTo>
                  <a:lnTo>
                    <a:pt x="25186" y="473936"/>
                  </a:lnTo>
                  <a:lnTo>
                    <a:pt x="49365" y="522259"/>
                  </a:lnTo>
                  <a:lnTo>
                    <a:pt x="81604" y="567073"/>
                  </a:lnTo>
                  <a:lnTo>
                    <a:pt x="121500" y="607014"/>
                  </a:lnTo>
                  <a:lnTo>
                    <a:pt x="166263" y="639289"/>
                  </a:lnTo>
                  <a:lnTo>
                    <a:pt x="214532" y="663496"/>
                  </a:lnTo>
                  <a:lnTo>
                    <a:pt x="265305" y="679633"/>
                  </a:lnTo>
                  <a:lnTo>
                    <a:pt x="317580" y="687702"/>
                  </a:lnTo>
                  <a:lnTo>
                    <a:pt x="343968" y="688711"/>
                  </a:lnTo>
                  <a:lnTo>
                    <a:pt x="370356" y="687702"/>
                  </a:lnTo>
                  <a:lnTo>
                    <a:pt x="422631" y="679633"/>
                  </a:lnTo>
                  <a:lnTo>
                    <a:pt x="473404" y="663496"/>
                  </a:lnTo>
                  <a:lnTo>
                    <a:pt x="521673" y="639289"/>
                  </a:lnTo>
                  <a:lnTo>
                    <a:pt x="566437" y="607014"/>
                  </a:lnTo>
                  <a:lnTo>
                    <a:pt x="606333" y="567073"/>
                  </a:lnTo>
                  <a:lnTo>
                    <a:pt x="638571" y="522259"/>
                  </a:lnTo>
                  <a:lnTo>
                    <a:pt x="662750" y="473936"/>
                  </a:lnTo>
                  <a:lnTo>
                    <a:pt x="678870" y="423106"/>
                  </a:lnTo>
                  <a:lnTo>
                    <a:pt x="686929" y="370772"/>
                  </a:lnTo>
                  <a:lnTo>
                    <a:pt x="687937" y="344355"/>
                  </a:lnTo>
                  <a:lnTo>
                    <a:pt x="686929" y="317937"/>
                  </a:lnTo>
                  <a:lnTo>
                    <a:pt x="678870" y="265603"/>
                  </a:lnTo>
                  <a:lnTo>
                    <a:pt x="662750" y="214773"/>
                  </a:lnTo>
                  <a:lnTo>
                    <a:pt x="638571" y="166450"/>
                  </a:lnTo>
                  <a:lnTo>
                    <a:pt x="606333" y="121636"/>
                  </a:lnTo>
                  <a:lnTo>
                    <a:pt x="566437" y="81696"/>
                  </a:lnTo>
                  <a:lnTo>
                    <a:pt x="521673" y="49421"/>
                  </a:lnTo>
                  <a:lnTo>
                    <a:pt x="473404" y="25214"/>
                  </a:lnTo>
                  <a:lnTo>
                    <a:pt x="422631" y="9077"/>
                  </a:lnTo>
                  <a:lnTo>
                    <a:pt x="370356" y="1008"/>
                  </a:lnTo>
                  <a:lnTo>
                    <a:pt x="343968" y="0"/>
                  </a:lnTo>
                  <a:close/>
                </a:path>
              </a:pathLst>
            </a:custGeom>
            <a:solidFill>
              <a:srgbClr val="C6E6E9"/>
            </a:solidFill>
          </p:spPr>
          <p:txBody>
            <a:bodyPr wrap="square" lIns="0" tIns="0" rIns="0" bIns="0" rtlCol="0"/>
            <a:lstStyle/>
            <a:p>
              <a:endParaRPr sz="1266"/>
            </a:p>
          </p:txBody>
        </p:sp>
        <p:sp>
          <p:nvSpPr>
            <p:cNvPr id="19" name="object 19"/>
            <p:cNvSpPr/>
            <p:nvPr/>
          </p:nvSpPr>
          <p:spPr>
            <a:xfrm>
              <a:off x="12095893" y="4584701"/>
              <a:ext cx="688340" cy="688975"/>
            </a:xfrm>
            <a:custGeom>
              <a:avLst/>
              <a:gdLst/>
              <a:ahLst/>
              <a:cxnLst/>
              <a:rect l="l" t="t" r="r" b="b"/>
              <a:pathLst>
                <a:path w="688340" h="688975">
                  <a:moveTo>
                    <a:pt x="587191" y="100859"/>
                  </a:moveTo>
                  <a:lnTo>
                    <a:pt x="623459" y="143542"/>
                  </a:lnTo>
                  <a:lnTo>
                    <a:pt x="651668" y="190236"/>
                  </a:lnTo>
                  <a:lnTo>
                    <a:pt x="671818" y="239938"/>
                  </a:lnTo>
                  <a:lnTo>
                    <a:pt x="683907" y="291645"/>
                  </a:lnTo>
                  <a:lnTo>
                    <a:pt x="687937" y="344355"/>
                  </a:lnTo>
                  <a:lnTo>
                    <a:pt x="686929" y="370773"/>
                  </a:lnTo>
                  <a:lnTo>
                    <a:pt x="678870" y="423107"/>
                  </a:lnTo>
                  <a:lnTo>
                    <a:pt x="662750" y="473937"/>
                  </a:lnTo>
                  <a:lnTo>
                    <a:pt x="638571" y="522260"/>
                  </a:lnTo>
                  <a:lnTo>
                    <a:pt x="606333" y="567074"/>
                  </a:lnTo>
                  <a:lnTo>
                    <a:pt x="566436" y="607015"/>
                  </a:lnTo>
                  <a:lnTo>
                    <a:pt x="521673" y="639290"/>
                  </a:lnTo>
                  <a:lnTo>
                    <a:pt x="473404" y="663496"/>
                  </a:lnTo>
                  <a:lnTo>
                    <a:pt x="422631" y="679634"/>
                  </a:lnTo>
                  <a:lnTo>
                    <a:pt x="370356" y="687702"/>
                  </a:lnTo>
                  <a:lnTo>
                    <a:pt x="343968" y="688711"/>
                  </a:lnTo>
                  <a:lnTo>
                    <a:pt x="317580" y="687702"/>
                  </a:lnTo>
                  <a:lnTo>
                    <a:pt x="265305" y="679634"/>
                  </a:lnTo>
                  <a:lnTo>
                    <a:pt x="214532" y="663496"/>
                  </a:lnTo>
                  <a:lnTo>
                    <a:pt x="166263" y="639290"/>
                  </a:lnTo>
                  <a:lnTo>
                    <a:pt x="121500" y="607015"/>
                  </a:lnTo>
                  <a:lnTo>
                    <a:pt x="81604" y="567074"/>
                  </a:lnTo>
                  <a:lnTo>
                    <a:pt x="49365" y="522260"/>
                  </a:lnTo>
                  <a:lnTo>
                    <a:pt x="25186" y="473937"/>
                  </a:lnTo>
                  <a:lnTo>
                    <a:pt x="9067" y="423107"/>
                  </a:lnTo>
                  <a:lnTo>
                    <a:pt x="1007" y="370773"/>
                  </a:lnTo>
                  <a:lnTo>
                    <a:pt x="0" y="344355"/>
                  </a:lnTo>
                  <a:lnTo>
                    <a:pt x="1007" y="317938"/>
                  </a:lnTo>
                  <a:lnTo>
                    <a:pt x="9067" y="265604"/>
                  </a:lnTo>
                  <a:lnTo>
                    <a:pt x="25186" y="214774"/>
                  </a:lnTo>
                  <a:lnTo>
                    <a:pt x="49365" y="166451"/>
                  </a:lnTo>
                  <a:lnTo>
                    <a:pt x="81604" y="121637"/>
                  </a:lnTo>
                  <a:lnTo>
                    <a:pt x="121500" y="81696"/>
                  </a:lnTo>
                  <a:lnTo>
                    <a:pt x="166263" y="49421"/>
                  </a:lnTo>
                  <a:lnTo>
                    <a:pt x="214532" y="25214"/>
                  </a:lnTo>
                  <a:lnTo>
                    <a:pt x="265305" y="9077"/>
                  </a:lnTo>
                  <a:lnTo>
                    <a:pt x="317580" y="1008"/>
                  </a:lnTo>
                  <a:lnTo>
                    <a:pt x="343968" y="0"/>
                  </a:lnTo>
                  <a:lnTo>
                    <a:pt x="370356" y="1008"/>
                  </a:lnTo>
                  <a:lnTo>
                    <a:pt x="422631" y="9077"/>
                  </a:lnTo>
                  <a:lnTo>
                    <a:pt x="473404" y="25214"/>
                  </a:lnTo>
                  <a:lnTo>
                    <a:pt x="521673" y="49421"/>
                  </a:lnTo>
                  <a:lnTo>
                    <a:pt x="566436" y="81696"/>
                  </a:lnTo>
                  <a:lnTo>
                    <a:pt x="587191" y="100859"/>
                  </a:lnTo>
                </a:path>
              </a:pathLst>
            </a:custGeom>
            <a:ln w="12700">
              <a:solidFill>
                <a:srgbClr val="797979"/>
              </a:solidFill>
            </a:ln>
          </p:spPr>
          <p:txBody>
            <a:bodyPr wrap="square" lIns="0" tIns="0" rIns="0" bIns="0" rtlCol="0"/>
            <a:lstStyle/>
            <a:p>
              <a:endParaRPr sz="1266"/>
            </a:p>
          </p:txBody>
        </p:sp>
      </p:grpSp>
      <p:sp>
        <p:nvSpPr>
          <p:cNvPr id="20" name="object 20"/>
          <p:cNvSpPr/>
          <p:nvPr/>
        </p:nvSpPr>
        <p:spPr>
          <a:xfrm rot="2343112">
            <a:off x="8443978" y="2964928"/>
            <a:ext cx="1164396" cy="723283"/>
          </a:xfrm>
          <a:custGeom>
            <a:avLst/>
            <a:gdLst/>
            <a:ahLst/>
            <a:cxnLst/>
            <a:rect l="l" t="t" r="r" b="b"/>
            <a:pathLst>
              <a:path w="1656079" h="1028700">
                <a:moveTo>
                  <a:pt x="1155700" y="0"/>
                </a:moveTo>
                <a:lnTo>
                  <a:pt x="1155700" y="295337"/>
                </a:lnTo>
                <a:lnTo>
                  <a:pt x="0" y="295337"/>
                </a:lnTo>
                <a:lnTo>
                  <a:pt x="0" y="727137"/>
                </a:lnTo>
                <a:lnTo>
                  <a:pt x="1155700" y="727137"/>
                </a:lnTo>
                <a:lnTo>
                  <a:pt x="1155700" y="1028700"/>
                </a:lnTo>
                <a:lnTo>
                  <a:pt x="1655640" y="514350"/>
                </a:lnTo>
                <a:lnTo>
                  <a:pt x="1155700" y="0"/>
                </a:lnTo>
                <a:close/>
              </a:path>
            </a:pathLst>
          </a:custGeom>
          <a:solidFill>
            <a:srgbClr val="797979"/>
          </a:solidFill>
        </p:spPr>
        <p:txBody>
          <a:bodyPr wrap="square" lIns="0" tIns="0" rIns="0" bIns="0" rtlCol="0"/>
          <a:lstStyle/>
          <a:p>
            <a:endParaRPr sz="1266"/>
          </a:p>
        </p:txBody>
      </p:sp>
      <p:sp>
        <p:nvSpPr>
          <p:cNvPr id="22" name="Content Placeholder 21"/>
          <p:cNvSpPr>
            <a:spLocks noGrp="1"/>
          </p:cNvSpPr>
          <p:nvPr>
            <p:ph sz="half" idx="1"/>
          </p:nvPr>
        </p:nvSpPr>
        <p:spPr>
          <a:xfrm>
            <a:off x="1" y="827732"/>
            <a:ext cx="6569258" cy="5202536"/>
          </a:xfrm>
        </p:spPr>
        <p:txBody>
          <a:bodyPr/>
          <a:lstStyle/>
          <a:p>
            <a:r>
              <a:rPr lang="en-US" dirty="0"/>
              <a:t>Force-Directed Layouts</a:t>
            </a:r>
          </a:p>
          <a:p>
            <a:pPr lvl="2"/>
            <a:endParaRPr lang="en-US" dirty="0"/>
          </a:p>
          <a:p>
            <a:pPr lvl="1"/>
            <a:r>
              <a:rPr lang="en-US" dirty="0"/>
              <a:t>randomly initialize node positions</a:t>
            </a:r>
          </a:p>
          <a:p>
            <a:pPr lvl="1"/>
            <a:r>
              <a:rPr lang="en-US" b="1" dirty="0"/>
              <a:t>iteratively solve physically-based system</a:t>
            </a:r>
          </a:p>
        </p:txBody>
      </p:sp>
      <p:sp>
        <p:nvSpPr>
          <p:cNvPr id="23" name="Content Placeholder 22">
            <a:extLst>
              <a:ext uri="{FF2B5EF4-FFF2-40B4-BE49-F238E27FC236}">
                <a16:creationId xmlns:a16="http://schemas.microsoft.com/office/drawing/2014/main" id="{DF10A7C0-9AC0-C240-A231-CE9B7187780F}"/>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4079408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16105" y="240632"/>
            <a:ext cx="10959790" cy="1366712"/>
          </a:xfrm>
        </p:spPr>
        <p:txBody>
          <a:bodyPr>
            <a:normAutofit fontScale="92500"/>
          </a:bodyPr>
          <a:lstStyle/>
          <a:p>
            <a:r>
              <a:rPr lang="en-US" dirty="0"/>
              <a:t>Improving Interaction: 0-dimensional Persistent Homology Forces (Attractive Nodes)</a:t>
            </a:r>
          </a:p>
        </p:txBody>
      </p:sp>
      <p:sp>
        <p:nvSpPr>
          <p:cNvPr id="3" name="Content Placeholder 2">
            <a:extLst>
              <a:ext uri="{FF2B5EF4-FFF2-40B4-BE49-F238E27FC236}">
                <a16:creationId xmlns:a16="http://schemas.microsoft.com/office/drawing/2014/main" id="{1357C8A9-5A88-E24B-BA13-F6DD480B9C59}"/>
              </a:ext>
            </a:extLst>
          </p:cNvPr>
          <p:cNvSpPr>
            <a:spLocks noGrp="1"/>
          </p:cNvSpPr>
          <p:nvPr>
            <p:ph sz="half" idx="10"/>
          </p:nvPr>
        </p:nvSpPr>
        <p:spPr/>
        <p:txBody>
          <a:bodyPr>
            <a:normAutofit fontScale="77500" lnSpcReduction="20000"/>
          </a:bodyPr>
          <a:lstStyle/>
          <a:p>
            <a:r>
              <a:rPr lang="en-US" dirty="0"/>
              <a:t>A. Suh, M. </a:t>
            </a:r>
            <a:r>
              <a:rPr lang="en-US" dirty="0" err="1"/>
              <a:t>Hajij</a:t>
            </a:r>
            <a:r>
              <a:rPr lang="en-US" dirty="0"/>
              <a:t>, B. Wang, C. </a:t>
            </a:r>
            <a:r>
              <a:rPr lang="en-US" dirty="0" err="1"/>
              <a:t>Scheidegger</a:t>
            </a:r>
            <a:r>
              <a:rPr lang="en-US" dirty="0"/>
              <a:t>. &amp; P. Rosen. “Persistent homology guided force-directed graph layouts.” </a:t>
            </a:r>
            <a:r>
              <a:rPr lang="en-US" i="1" dirty="0"/>
              <a:t>IEEE Transactions on Visualization and Computer Graphics (IEEE </a:t>
            </a:r>
            <a:r>
              <a:rPr lang="en-US" i="1" dirty="0" err="1"/>
              <a:t>InfoVis</a:t>
            </a:r>
            <a:r>
              <a:rPr lang="en-US" i="1" dirty="0"/>
              <a:t>)</a:t>
            </a:r>
            <a:r>
              <a:rPr lang="en-US" dirty="0"/>
              <a:t>, </a:t>
            </a:r>
            <a:r>
              <a:rPr lang="en-US" i="1" dirty="0"/>
              <a:t>2019.</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240" y="1901588"/>
            <a:ext cx="5171271" cy="4076178"/>
          </a:xfrm>
          <a:prstGeom prst="rect">
            <a:avLst/>
          </a:prstGeom>
        </p:spPr>
      </p:pic>
    </p:spTree>
    <p:extLst>
      <p:ext uri="{BB962C8B-B14F-4D97-AF65-F5344CB8AC3E}">
        <p14:creationId xmlns:p14="http://schemas.microsoft.com/office/powerpoint/2010/main" val="3816106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A4E361E4-93AE-774F-BCF0-238094BA1623}"/>
              </a:ext>
            </a:extLst>
          </p:cNvPr>
          <p:cNvSpPr>
            <a:spLocks noGrp="1"/>
          </p:cNvSpPr>
          <p:nvPr>
            <p:ph sz="half" idx="10"/>
          </p:nvPr>
        </p:nvSpPr>
        <p:spPr/>
        <p:txBody>
          <a:bodyPr>
            <a:normAutofit fontScale="85000" lnSpcReduction="10000"/>
          </a:bodyPr>
          <a:lstStyle/>
          <a:p>
            <a:r>
              <a:rPr lang="en-US" dirty="0"/>
              <a:t>B. </a:t>
            </a:r>
            <a:r>
              <a:rPr lang="en-US" dirty="0" err="1"/>
              <a:t>Doppalapudi</a:t>
            </a:r>
            <a:r>
              <a:rPr lang="en-US" dirty="0"/>
              <a:t>, B. Wang, &amp; P. Rosen. “Untangling Force-Directed Layouts Using Persistent Homology.” Submitted to IEEE VIS 2022.</a:t>
            </a:r>
          </a:p>
        </p:txBody>
      </p:sp>
      <p:pic>
        <p:nvPicPr>
          <p:cNvPr id="17" name="Picture 16" descr="Chart&#10;&#10;Description automatically generated">
            <a:extLst>
              <a:ext uri="{FF2B5EF4-FFF2-40B4-BE49-F238E27FC236}">
                <a16:creationId xmlns:a16="http://schemas.microsoft.com/office/drawing/2014/main" id="{62E133F0-02F5-3144-A000-47A0C734A36E}"/>
              </a:ext>
            </a:extLst>
          </p:cNvPr>
          <p:cNvPicPr>
            <a:picLocks noChangeAspect="1"/>
          </p:cNvPicPr>
          <p:nvPr/>
        </p:nvPicPr>
        <p:blipFill rotWithShape="1">
          <a:blip r:embed="rId2">
            <a:extLst>
              <a:ext uri="{28A0092B-C50C-407E-A947-70E740481C1C}">
                <a14:useLocalDpi xmlns:a14="http://schemas.microsoft.com/office/drawing/2010/main" val="0"/>
              </a:ext>
            </a:extLst>
          </a:blip>
          <a:srcRect l="6151" t="9428" r="48225"/>
          <a:stretch/>
        </p:blipFill>
        <p:spPr>
          <a:xfrm>
            <a:off x="3722655" y="1441924"/>
            <a:ext cx="4744623" cy="2194560"/>
          </a:xfrm>
          <a:prstGeom prst="rect">
            <a:avLst/>
          </a:prstGeom>
        </p:spPr>
      </p:pic>
      <p:pic>
        <p:nvPicPr>
          <p:cNvPr id="20" name="Picture 19" descr="Chart&#10;&#10;Description automatically generated">
            <a:extLst>
              <a:ext uri="{FF2B5EF4-FFF2-40B4-BE49-F238E27FC236}">
                <a16:creationId xmlns:a16="http://schemas.microsoft.com/office/drawing/2014/main" id="{A232476A-F5B3-8144-B6F4-071B14762A4C}"/>
              </a:ext>
            </a:extLst>
          </p:cNvPr>
          <p:cNvPicPr>
            <a:picLocks noChangeAspect="1"/>
          </p:cNvPicPr>
          <p:nvPr/>
        </p:nvPicPr>
        <p:blipFill rotWithShape="1">
          <a:blip r:embed="rId2">
            <a:extLst>
              <a:ext uri="{28A0092B-C50C-407E-A947-70E740481C1C}">
                <a14:useLocalDpi xmlns:a14="http://schemas.microsoft.com/office/drawing/2010/main" val="0"/>
              </a:ext>
            </a:extLst>
          </a:blip>
          <a:srcRect l="51755" t="9428" r="2601"/>
          <a:stretch/>
        </p:blipFill>
        <p:spPr>
          <a:xfrm>
            <a:off x="3722655" y="3772708"/>
            <a:ext cx="4746690" cy="2194560"/>
          </a:xfrm>
          <a:prstGeom prst="rect">
            <a:avLst/>
          </a:prstGeom>
        </p:spPr>
      </p:pic>
      <p:sp>
        <p:nvSpPr>
          <p:cNvPr id="2" name="Content Placeholder 1">
            <a:extLst>
              <a:ext uri="{FF2B5EF4-FFF2-40B4-BE49-F238E27FC236}">
                <a16:creationId xmlns:a16="http://schemas.microsoft.com/office/drawing/2014/main" id="{58F18E4D-44B9-7041-8735-DFA0021B9A32}"/>
              </a:ext>
            </a:extLst>
          </p:cNvPr>
          <p:cNvSpPr>
            <a:spLocks noGrp="1"/>
          </p:cNvSpPr>
          <p:nvPr>
            <p:ph sz="half" idx="1"/>
          </p:nvPr>
        </p:nvSpPr>
        <p:spPr>
          <a:xfrm>
            <a:off x="643054" y="267890"/>
            <a:ext cx="10905892" cy="1408509"/>
          </a:xfrm>
        </p:spPr>
        <p:txBody>
          <a:bodyPr>
            <a:normAutofit fontScale="92500"/>
          </a:bodyPr>
          <a:lstStyle/>
          <a:p>
            <a:r>
              <a:rPr lang="en-US" dirty="0"/>
              <a:t>Improving Interaction: 1-dimensional Persistent Homology Features (elliptical shape)</a:t>
            </a:r>
          </a:p>
        </p:txBody>
      </p:sp>
      <p:sp>
        <p:nvSpPr>
          <p:cNvPr id="4" name="TextBox 3">
            <a:extLst>
              <a:ext uri="{FF2B5EF4-FFF2-40B4-BE49-F238E27FC236}">
                <a16:creationId xmlns:a16="http://schemas.microsoft.com/office/drawing/2014/main" id="{E1EA9D42-7E5A-9145-A9B6-AECF5140391D}"/>
              </a:ext>
            </a:extLst>
          </p:cNvPr>
          <p:cNvSpPr txBox="1"/>
          <p:nvPr/>
        </p:nvSpPr>
        <p:spPr>
          <a:xfrm>
            <a:off x="4137004" y="3282627"/>
            <a:ext cx="1545680" cy="369332"/>
          </a:xfrm>
          <a:prstGeom prst="rect">
            <a:avLst/>
          </a:prstGeom>
          <a:noFill/>
        </p:spPr>
        <p:txBody>
          <a:bodyPr wrap="none" rtlCol="0">
            <a:spAutoFit/>
          </a:bodyPr>
          <a:lstStyle/>
          <a:p>
            <a:r>
              <a:rPr lang="en-US" dirty="0"/>
              <a:t>Original Graph</a:t>
            </a:r>
          </a:p>
        </p:txBody>
      </p:sp>
      <p:sp>
        <p:nvSpPr>
          <p:cNvPr id="12" name="TextBox 11">
            <a:extLst>
              <a:ext uri="{FF2B5EF4-FFF2-40B4-BE49-F238E27FC236}">
                <a16:creationId xmlns:a16="http://schemas.microsoft.com/office/drawing/2014/main" id="{031D3D76-1E66-5D49-9D62-498A58B665E7}"/>
              </a:ext>
            </a:extLst>
          </p:cNvPr>
          <p:cNvSpPr txBox="1"/>
          <p:nvPr/>
        </p:nvSpPr>
        <p:spPr>
          <a:xfrm>
            <a:off x="6189899" y="3281056"/>
            <a:ext cx="2056012" cy="369332"/>
          </a:xfrm>
          <a:prstGeom prst="rect">
            <a:avLst/>
          </a:prstGeom>
          <a:noFill/>
        </p:spPr>
        <p:txBody>
          <a:bodyPr wrap="none" rtlCol="0">
            <a:spAutoFit/>
          </a:bodyPr>
          <a:lstStyle/>
          <a:p>
            <a:r>
              <a:rPr lang="en-US" dirty="0"/>
              <a:t>Parameterized Loop</a:t>
            </a:r>
          </a:p>
        </p:txBody>
      </p:sp>
      <p:sp>
        <p:nvSpPr>
          <p:cNvPr id="3" name="Rectangle 2">
            <a:extLst>
              <a:ext uri="{FF2B5EF4-FFF2-40B4-BE49-F238E27FC236}">
                <a16:creationId xmlns:a16="http://schemas.microsoft.com/office/drawing/2014/main" id="{12574D36-4CBA-DB41-A307-35240B846CAA}"/>
              </a:ext>
            </a:extLst>
          </p:cNvPr>
          <p:cNvSpPr/>
          <p:nvPr/>
        </p:nvSpPr>
        <p:spPr>
          <a:xfrm>
            <a:off x="5973384" y="1676399"/>
            <a:ext cx="2372312" cy="1960085"/>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C173E71-F298-F043-8D2A-294CD689C2A5}"/>
              </a:ext>
            </a:extLst>
          </p:cNvPr>
          <p:cNvSpPr txBox="1"/>
          <p:nvPr/>
        </p:nvSpPr>
        <p:spPr>
          <a:xfrm>
            <a:off x="4056397" y="5904717"/>
            <a:ext cx="1704826" cy="369332"/>
          </a:xfrm>
          <a:prstGeom prst="rect">
            <a:avLst/>
          </a:prstGeom>
          <a:noFill/>
        </p:spPr>
        <p:txBody>
          <a:bodyPr wrap="none" rtlCol="0">
            <a:spAutoFit/>
          </a:bodyPr>
          <a:lstStyle/>
          <a:p>
            <a:r>
              <a:rPr lang="en-US" dirty="0"/>
              <a:t>Target Locations</a:t>
            </a:r>
          </a:p>
        </p:txBody>
      </p:sp>
      <p:sp>
        <p:nvSpPr>
          <p:cNvPr id="14" name="TextBox 13">
            <a:extLst>
              <a:ext uri="{FF2B5EF4-FFF2-40B4-BE49-F238E27FC236}">
                <a16:creationId xmlns:a16="http://schemas.microsoft.com/office/drawing/2014/main" id="{AFEC4929-D5BE-4C42-A513-B94421A43918}"/>
              </a:ext>
            </a:extLst>
          </p:cNvPr>
          <p:cNvSpPr txBox="1"/>
          <p:nvPr/>
        </p:nvSpPr>
        <p:spPr>
          <a:xfrm>
            <a:off x="6726151" y="5904717"/>
            <a:ext cx="1285801" cy="369332"/>
          </a:xfrm>
          <a:prstGeom prst="rect">
            <a:avLst/>
          </a:prstGeom>
          <a:noFill/>
        </p:spPr>
        <p:txBody>
          <a:bodyPr wrap="none" rtlCol="0">
            <a:spAutoFit/>
          </a:bodyPr>
          <a:lstStyle/>
          <a:p>
            <a:r>
              <a:rPr lang="en-US" dirty="0"/>
              <a:t>Apply Force</a:t>
            </a:r>
          </a:p>
        </p:txBody>
      </p:sp>
      <p:sp>
        <p:nvSpPr>
          <p:cNvPr id="9" name="Rectangle 8">
            <a:extLst>
              <a:ext uri="{FF2B5EF4-FFF2-40B4-BE49-F238E27FC236}">
                <a16:creationId xmlns:a16="http://schemas.microsoft.com/office/drawing/2014/main" id="{10D46C77-B8C7-C447-83E2-2F2A022EEE00}"/>
              </a:ext>
            </a:extLst>
          </p:cNvPr>
          <p:cNvSpPr/>
          <p:nvPr/>
        </p:nvSpPr>
        <p:spPr>
          <a:xfrm>
            <a:off x="3722654" y="4007183"/>
            <a:ext cx="2372312" cy="2266866"/>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F0EF0EB-3307-E344-B7AC-E44C06FE4E78}"/>
              </a:ext>
            </a:extLst>
          </p:cNvPr>
          <p:cNvSpPr/>
          <p:nvPr/>
        </p:nvSpPr>
        <p:spPr>
          <a:xfrm>
            <a:off x="5973384" y="3803657"/>
            <a:ext cx="2781510" cy="253804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84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3" grpId="1" animBg="1"/>
      <p:bldP spid="13" grpId="1"/>
      <p:bldP spid="14" grpId="0"/>
      <p:bldP spid="9" grpId="0" animBg="1"/>
      <p:bldP spid="9" grpId="1"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53FE35-4CB1-0DA3-B927-0F9A542FECDC}"/>
              </a:ext>
            </a:extLst>
          </p:cNvPr>
          <p:cNvSpPr>
            <a:spLocks noGrp="1"/>
          </p:cNvSpPr>
          <p:nvPr>
            <p:ph sz="half" idx="1"/>
          </p:nvPr>
        </p:nvSpPr>
        <p:spPr>
          <a:xfrm>
            <a:off x="302029" y="166255"/>
            <a:ext cx="11587942" cy="6691745"/>
          </a:xfrm>
        </p:spPr>
        <p:txBody>
          <a:bodyPr>
            <a:normAutofit fontScale="92500" lnSpcReduction="20000"/>
          </a:bodyPr>
          <a:lstStyle/>
          <a:p>
            <a:r>
              <a:rPr lang="en-US" dirty="0"/>
              <a:t>Demo</a:t>
            </a:r>
          </a:p>
          <a:p>
            <a:endParaRPr lang="en-US" dirty="0"/>
          </a:p>
          <a:p>
            <a:pPr lvl="1"/>
            <a:r>
              <a:rPr lang="en-US" dirty="0"/>
              <a:t>Download @</a:t>
            </a:r>
          </a:p>
          <a:p>
            <a:pPr lvl="1"/>
            <a:r>
              <a:rPr lang="en-US" dirty="0">
                <a:hlinkClick r:id="rId2"/>
              </a:rPr>
              <a:t>https://github.com/USFDataVisualization/tdv_workshop_2022/archive/refs/tags/v1.0.2.zip</a:t>
            </a:r>
            <a:endParaRPr lang="en-US" dirty="0"/>
          </a:p>
          <a:p>
            <a:pPr lvl="1"/>
            <a:endParaRPr lang="en-US" dirty="0"/>
          </a:p>
          <a:p>
            <a:pPr lvl="1"/>
            <a:r>
              <a:rPr lang="en-US" u="sng" dirty="0"/>
              <a:t>Windows</a:t>
            </a:r>
            <a:br>
              <a:rPr lang="en-US" dirty="0"/>
            </a:br>
            <a:r>
              <a:rPr lang="en-US" dirty="0"/>
              <a:t>Unzip, find demos\</a:t>
            </a:r>
            <a:r>
              <a:rPr lang="en-US" dirty="0" err="1"/>
              <a:t>UntangleFDL</a:t>
            </a:r>
            <a:endParaRPr lang="en-US" dirty="0"/>
          </a:p>
          <a:p>
            <a:pPr lvl="1"/>
            <a:r>
              <a:rPr lang="en-US" dirty="0"/>
              <a:t>Run </a:t>
            </a:r>
            <a:r>
              <a:rPr lang="en-US" dirty="0" err="1"/>
              <a:t>run.bat</a:t>
            </a:r>
            <a:endParaRPr lang="en-US" dirty="0"/>
          </a:p>
          <a:p>
            <a:pPr lvl="1"/>
            <a:endParaRPr lang="en-US" dirty="0"/>
          </a:p>
          <a:p>
            <a:pPr lvl="1"/>
            <a:r>
              <a:rPr lang="en-US" u="sng" dirty="0"/>
              <a:t>Mac/Linux</a:t>
            </a:r>
            <a:r>
              <a:rPr lang="en-US" dirty="0"/>
              <a:t> </a:t>
            </a:r>
          </a:p>
          <a:p>
            <a:pPr lvl="1"/>
            <a:r>
              <a:rPr lang="en-US" dirty="0"/>
              <a:t>Command prompt, navigate to demos/</a:t>
            </a:r>
            <a:r>
              <a:rPr lang="en-US" dirty="0" err="1"/>
              <a:t>UntangleFDL</a:t>
            </a:r>
            <a:endParaRPr lang="en-US" dirty="0"/>
          </a:p>
          <a:p>
            <a:pPr lvl="1"/>
            <a:r>
              <a:rPr lang="en-US" dirty="0"/>
              <a:t>./</a:t>
            </a:r>
            <a:r>
              <a:rPr lang="en-US" dirty="0" err="1"/>
              <a:t>run.sh</a:t>
            </a:r>
            <a:endParaRPr lang="en-US" dirty="0"/>
          </a:p>
        </p:txBody>
      </p:sp>
      <p:sp>
        <p:nvSpPr>
          <p:cNvPr id="4" name="Content Placeholder 3">
            <a:extLst>
              <a:ext uri="{FF2B5EF4-FFF2-40B4-BE49-F238E27FC236}">
                <a16:creationId xmlns:a16="http://schemas.microsoft.com/office/drawing/2014/main" id="{AE6D5321-25B9-70E7-7490-D2BE25EBED21}"/>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4263560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27D076-3B11-1B4D-96AA-E5EDF5A69FDB}"/>
              </a:ext>
            </a:extLst>
          </p:cNvPr>
          <p:cNvSpPr>
            <a:spLocks noGrp="1"/>
          </p:cNvSpPr>
          <p:nvPr>
            <p:ph sz="half" idx="1"/>
          </p:nvPr>
        </p:nvSpPr>
        <p:spPr/>
        <p:txBody>
          <a:bodyPr/>
          <a:lstStyle/>
          <a:p>
            <a:r>
              <a:rPr lang="en-US" dirty="0"/>
              <a:t>MOG: Mapper on Graphs</a:t>
            </a:r>
          </a:p>
        </p:txBody>
      </p:sp>
      <p:sp>
        <p:nvSpPr>
          <p:cNvPr id="3" name="Content Placeholder 2">
            <a:extLst>
              <a:ext uri="{FF2B5EF4-FFF2-40B4-BE49-F238E27FC236}">
                <a16:creationId xmlns:a16="http://schemas.microsoft.com/office/drawing/2014/main" id="{9B6F7EBE-38DF-334B-9F5D-23CC12AC202A}"/>
              </a:ext>
            </a:extLst>
          </p:cNvPr>
          <p:cNvSpPr>
            <a:spLocks noGrp="1"/>
          </p:cNvSpPr>
          <p:nvPr>
            <p:ph sz="half" idx="10"/>
          </p:nvPr>
        </p:nvSpPr>
        <p:spPr/>
        <p:txBody>
          <a:bodyPr/>
          <a:lstStyle/>
          <a:p>
            <a:endParaRPr lang="en-US" dirty="0"/>
          </a:p>
          <a:p>
            <a:endParaRPr lang="en-US" dirty="0"/>
          </a:p>
        </p:txBody>
      </p:sp>
      <p:sp>
        <p:nvSpPr>
          <p:cNvPr id="10" name="Rectangle 9">
            <a:extLst>
              <a:ext uri="{FF2B5EF4-FFF2-40B4-BE49-F238E27FC236}">
                <a16:creationId xmlns:a16="http://schemas.microsoft.com/office/drawing/2014/main" id="{F7F22333-42BB-2E41-9A8B-D2A7317146B8}"/>
              </a:ext>
            </a:extLst>
          </p:cNvPr>
          <p:cNvSpPr/>
          <p:nvPr/>
        </p:nvSpPr>
        <p:spPr>
          <a:xfrm>
            <a:off x="702365" y="5099671"/>
            <a:ext cx="344634" cy="328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alendar&#10;&#10;Description automatically generated">
            <a:extLst>
              <a:ext uri="{FF2B5EF4-FFF2-40B4-BE49-F238E27FC236}">
                <a16:creationId xmlns:a16="http://schemas.microsoft.com/office/drawing/2014/main" id="{8520EB13-071D-A333-B0C1-7B877A9FA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50" y="900271"/>
            <a:ext cx="8394700" cy="5956300"/>
          </a:xfrm>
          <a:prstGeom prst="rect">
            <a:avLst/>
          </a:prstGeom>
        </p:spPr>
      </p:pic>
    </p:spTree>
    <p:extLst>
      <p:ext uri="{BB962C8B-B14F-4D97-AF65-F5344CB8AC3E}">
        <p14:creationId xmlns:p14="http://schemas.microsoft.com/office/powerpoint/2010/main" val="1117299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Connector 96">
            <a:extLst>
              <a:ext uri="{FF2B5EF4-FFF2-40B4-BE49-F238E27FC236}">
                <a16:creationId xmlns:a16="http://schemas.microsoft.com/office/drawing/2014/main" id="{F09933B1-9C3D-3848-850D-36C2329E129E}"/>
              </a:ext>
            </a:extLst>
          </p:cNvPr>
          <p:cNvCxnSpPr>
            <a:cxnSpLocks/>
            <a:stCxn id="129" idx="2"/>
            <a:endCxn id="130" idx="5"/>
          </p:cNvCxnSpPr>
          <p:nvPr/>
        </p:nvCxnSpPr>
        <p:spPr>
          <a:xfrm flipH="1" flipV="1">
            <a:off x="5225146" y="3808305"/>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D4382A-B674-604E-9124-D5EBF5C30A66}"/>
              </a:ext>
            </a:extLst>
          </p:cNvPr>
          <p:cNvCxnSpPr>
            <a:cxnSpLocks/>
            <a:stCxn id="129" idx="0"/>
            <a:endCxn id="128" idx="4"/>
          </p:cNvCxnSpPr>
          <p:nvPr/>
        </p:nvCxnSpPr>
        <p:spPr>
          <a:xfrm flipH="1" flipV="1">
            <a:off x="5312060" y="3483228"/>
            <a:ext cx="134452" cy="3447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AAE5D83-1E00-D448-A161-015E5ADC663E}"/>
              </a:ext>
            </a:extLst>
          </p:cNvPr>
          <p:cNvCxnSpPr>
            <a:cxnSpLocks/>
            <a:stCxn id="130" idx="7"/>
            <a:endCxn id="128" idx="4"/>
          </p:cNvCxnSpPr>
          <p:nvPr/>
        </p:nvCxnSpPr>
        <p:spPr>
          <a:xfrm flipV="1">
            <a:off x="5225146" y="3483230"/>
            <a:ext cx="86916" cy="23000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9D1CABC-4C90-B04C-BB6A-4650B285BF11}"/>
              </a:ext>
            </a:extLst>
          </p:cNvPr>
          <p:cNvCxnSpPr>
            <a:cxnSpLocks/>
            <a:stCxn id="128" idx="0"/>
            <a:endCxn id="122" idx="4"/>
          </p:cNvCxnSpPr>
          <p:nvPr/>
        </p:nvCxnSpPr>
        <p:spPr>
          <a:xfrm flipV="1">
            <a:off x="5312060" y="3041427"/>
            <a:ext cx="134452" cy="30735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A96CFDA-2BD9-EB49-B907-76E312BBC292}"/>
              </a:ext>
            </a:extLst>
          </p:cNvPr>
          <p:cNvCxnSpPr>
            <a:cxnSpLocks/>
            <a:stCxn id="128" idx="0"/>
            <a:endCxn id="127" idx="4"/>
          </p:cNvCxnSpPr>
          <p:nvPr/>
        </p:nvCxnSpPr>
        <p:spPr>
          <a:xfrm flipH="1" flipV="1">
            <a:off x="5177608" y="2932365"/>
            <a:ext cx="134452" cy="4164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9DF4E5E-D836-8143-905B-897AB5336B52}"/>
              </a:ext>
            </a:extLst>
          </p:cNvPr>
          <p:cNvCxnSpPr>
            <a:cxnSpLocks/>
            <a:stCxn id="122" idx="2"/>
            <a:endCxn id="127" idx="6"/>
          </p:cNvCxnSpPr>
          <p:nvPr/>
        </p:nvCxnSpPr>
        <p:spPr>
          <a:xfrm flipH="1" flipV="1">
            <a:off x="5244834" y="2865141"/>
            <a:ext cx="134452" cy="109060"/>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62E49B8-F738-524E-890C-7DEED79464A6}"/>
              </a:ext>
            </a:extLst>
          </p:cNvPr>
          <p:cNvCxnSpPr>
            <a:cxnSpLocks/>
            <a:stCxn id="125" idx="4"/>
            <a:endCxn id="126" idx="0"/>
          </p:cNvCxnSpPr>
          <p:nvPr/>
        </p:nvCxnSpPr>
        <p:spPr>
          <a:xfrm>
            <a:off x="6548856" y="3332227"/>
            <a:ext cx="109782" cy="3300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172CB89-CE20-1044-AB13-C7E5B1473703}"/>
              </a:ext>
            </a:extLst>
          </p:cNvPr>
          <p:cNvCxnSpPr>
            <a:cxnSpLocks/>
            <a:stCxn id="123" idx="4"/>
            <a:endCxn id="125" idx="7"/>
          </p:cNvCxnSpPr>
          <p:nvPr/>
        </p:nvCxnSpPr>
        <p:spPr>
          <a:xfrm flipH="1">
            <a:off x="6596394" y="3035567"/>
            <a:ext cx="196698" cy="18189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09B7602-584F-2641-ADE7-1AF5E382216C}"/>
              </a:ext>
            </a:extLst>
          </p:cNvPr>
          <p:cNvCxnSpPr>
            <a:cxnSpLocks/>
            <a:stCxn id="124" idx="4"/>
            <a:endCxn id="125" idx="0"/>
          </p:cNvCxnSpPr>
          <p:nvPr/>
        </p:nvCxnSpPr>
        <p:spPr>
          <a:xfrm>
            <a:off x="6524186" y="2901117"/>
            <a:ext cx="24670" cy="29665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25E92A-792E-9A4F-9261-36DFEEC21570}"/>
              </a:ext>
            </a:extLst>
          </p:cNvPr>
          <p:cNvCxnSpPr>
            <a:cxnSpLocks/>
            <a:stCxn id="124" idx="5"/>
            <a:endCxn id="123" idx="2"/>
          </p:cNvCxnSpPr>
          <p:nvPr/>
        </p:nvCxnSpPr>
        <p:spPr>
          <a:xfrm>
            <a:off x="6571724" y="2881427"/>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E9704B7-7F61-8243-997B-A9211164C930}"/>
              </a:ext>
            </a:extLst>
          </p:cNvPr>
          <p:cNvCxnSpPr>
            <a:cxnSpLocks/>
            <a:stCxn id="123" idx="4"/>
            <a:endCxn id="126" idx="0"/>
          </p:cNvCxnSpPr>
          <p:nvPr/>
        </p:nvCxnSpPr>
        <p:spPr>
          <a:xfrm flipH="1">
            <a:off x="6658638" y="3035567"/>
            <a:ext cx="134452" cy="6267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DCB5751-5442-2243-8DE6-360DAB8059B8}"/>
              </a:ext>
            </a:extLst>
          </p:cNvPr>
          <p:cNvCxnSpPr>
            <a:cxnSpLocks/>
            <a:endCxn id="135" idx="4"/>
          </p:cNvCxnSpPr>
          <p:nvPr/>
        </p:nvCxnSpPr>
        <p:spPr>
          <a:xfrm flipV="1">
            <a:off x="5221376" y="2603069"/>
            <a:ext cx="86916" cy="21900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3AA8A9-D7C9-AA46-9364-D162BFEC7726}"/>
              </a:ext>
            </a:extLst>
          </p:cNvPr>
          <p:cNvCxnSpPr>
            <a:cxnSpLocks/>
            <a:stCxn id="135" idx="6"/>
            <a:endCxn id="137" idx="3"/>
          </p:cNvCxnSpPr>
          <p:nvPr/>
        </p:nvCxnSpPr>
        <p:spPr>
          <a:xfrm flipV="1">
            <a:off x="5375518" y="2406681"/>
            <a:ext cx="346822" cy="1291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494393-8ACB-C341-BE92-F4FB2EE1E38F}"/>
              </a:ext>
            </a:extLst>
          </p:cNvPr>
          <p:cNvCxnSpPr>
            <a:cxnSpLocks/>
            <a:stCxn id="137" idx="0"/>
            <a:endCxn id="133" idx="4"/>
          </p:cNvCxnSpPr>
          <p:nvPr/>
        </p:nvCxnSpPr>
        <p:spPr>
          <a:xfrm flipV="1">
            <a:off x="5769875" y="1854638"/>
            <a:ext cx="144067" cy="43727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C3B0F1-087E-484E-8C40-54B1ED991984}"/>
              </a:ext>
            </a:extLst>
          </p:cNvPr>
          <p:cNvCxnSpPr>
            <a:cxnSpLocks/>
            <a:stCxn id="133" idx="7"/>
            <a:endCxn id="132" idx="3"/>
          </p:cNvCxnSpPr>
          <p:nvPr/>
        </p:nvCxnSpPr>
        <p:spPr>
          <a:xfrm flipV="1">
            <a:off x="5961478" y="1669351"/>
            <a:ext cx="177533" cy="7052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380728E-3F91-3D4C-AF5A-75DE7459C3EE}"/>
              </a:ext>
            </a:extLst>
          </p:cNvPr>
          <p:cNvCxnSpPr>
            <a:cxnSpLocks/>
            <a:stCxn id="134" idx="1"/>
            <a:endCxn id="132" idx="5"/>
          </p:cNvCxnSpPr>
          <p:nvPr/>
        </p:nvCxnSpPr>
        <p:spPr>
          <a:xfrm flipH="1" flipV="1">
            <a:off x="6234081" y="1669351"/>
            <a:ext cx="238797" cy="22584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3701589-BBF9-D44B-A55D-E3B7C3659C07}"/>
              </a:ext>
            </a:extLst>
          </p:cNvPr>
          <p:cNvCxnSpPr>
            <a:cxnSpLocks/>
            <a:stCxn id="134" idx="5"/>
            <a:endCxn id="136" idx="0"/>
          </p:cNvCxnSpPr>
          <p:nvPr/>
        </p:nvCxnSpPr>
        <p:spPr>
          <a:xfrm>
            <a:off x="6567953" y="1990270"/>
            <a:ext cx="86916" cy="43610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D46B88C-AA2D-1F4A-8903-C141013320EA}"/>
              </a:ext>
            </a:extLst>
          </p:cNvPr>
          <p:cNvCxnSpPr>
            <a:cxnSpLocks/>
            <a:endCxn id="136" idx="4"/>
          </p:cNvCxnSpPr>
          <p:nvPr/>
        </p:nvCxnSpPr>
        <p:spPr>
          <a:xfrm flipV="1">
            <a:off x="6520414" y="2560821"/>
            <a:ext cx="134452" cy="21031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AE5C04F-F43F-7D47-A18C-57C15EAC4932}"/>
              </a:ext>
            </a:extLst>
          </p:cNvPr>
          <p:cNvGrpSpPr/>
          <p:nvPr/>
        </p:nvGrpSpPr>
        <p:grpSpPr>
          <a:xfrm>
            <a:off x="5241064" y="4866535"/>
            <a:ext cx="1836785" cy="1221175"/>
            <a:chOff x="9008507" y="3707733"/>
            <a:chExt cx="1249184" cy="830512"/>
          </a:xfrm>
          <a:solidFill>
            <a:schemeClr val="bg1">
              <a:lumMod val="85000"/>
            </a:schemeClr>
          </a:solidFill>
        </p:grpSpPr>
        <p:cxnSp>
          <p:nvCxnSpPr>
            <p:cNvPr id="62" name="Straight Connector 61">
              <a:extLst>
                <a:ext uri="{FF2B5EF4-FFF2-40B4-BE49-F238E27FC236}">
                  <a16:creationId xmlns:a16="http://schemas.microsoft.com/office/drawing/2014/main" id="{BBFE8D2D-34C4-784D-970C-F6D767208034}"/>
                </a:ext>
              </a:extLst>
            </p:cNvPr>
            <p:cNvCxnSpPr>
              <a:stCxn id="115" idx="3"/>
              <a:endCxn id="73" idx="7"/>
            </p:cNvCxnSpPr>
            <p:nvPr/>
          </p:nvCxnSpPr>
          <p:spPr>
            <a:xfrm flipH="1">
              <a:off x="9177995" y="3785782"/>
              <a:ext cx="92394" cy="257062"/>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CC222C-655B-1349-8B79-E5C028D0765A}"/>
                </a:ext>
              </a:extLst>
            </p:cNvPr>
            <p:cNvCxnSpPr>
              <a:cxnSpLocks/>
              <a:stCxn id="73" idx="3"/>
              <a:endCxn id="75" idx="0"/>
            </p:cNvCxnSpPr>
            <p:nvPr/>
          </p:nvCxnSpPr>
          <p:spPr>
            <a:xfrm flipH="1">
              <a:off x="9054227" y="4107502"/>
              <a:ext cx="59111" cy="15642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72DA9DD-5D87-6E4A-8A42-8B2B77DEF78A}"/>
                </a:ext>
              </a:extLst>
            </p:cNvPr>
            <p:cNvCxnSpPr>
              <a:cxnSpLocks/>
              <a:stCxn id="75" idx="5"/>
              <a:endCxn id="74" idx="2"/>
            </p:cNvCxnSpPr>
            <p:nvPr/>
          </p:nvCxnSpPr>
          <p:spPr>
            <a:xfrm>
              <a:off x="9086556" y="4341974"/>
              <a:ext cx="104831" cy="59111"/>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ACC0F6F-0ED8-AF4C-8950-6AC282E4E5AF}"/>
                </a:ext>
              </a:extLst>
            </p:cNvPr>
            <p:cNvCxnSpPr>
              <a:cxnSpLocks/>
              <a:stCxn id="116" idx="5"/>
              <a:endCxn id="76" idx="1"/>
            </p:cNvCxnSpPr>
            <p:nvPr/>
          </p:nvCxnSpPr>
          <p:spPr>
            <a:xfrm>
              <a:off x="9909515" y="3785782"/>
              <a:ext cx="46486" cy="156669"/>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B5986A0-951B-BB46-A5D8-8143FAAAE2F0}"/>
                </a:ext>
              </a:extLst>
            </p:cNvPr>
            <p:cNvCxnSpPr>
              <a:cxnSpLocks/>
              <a:stCxn id="79" idx="7"/>
              <a:endCxn id="77" idx="2"/>
            </p:cNvCxnSpPr>
            <p:nvPr/>
          </p:nvCxnSpPr>
          <p:spPr>
            <a:xfrm flipV="1">
              <a:off x="10020067" y="4166613"/>
              <a:ext cx="100464" cy="6498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5B5F2F0-C901-BC43-9308-65C974989593}"/>
                </a:ext>
              </a:extLst>
            </p:cNvPr>
            <p:cNvCxnSpPr>
              <a:cxnSpLocks/>
              <a:stCxn id="76" idx="5"/>
              <a:endCxn id="77" idx="1"/>
            </p:cNvCxnSpPr>
            <p:nvPr/>
          </p:nvCxnSpPr>
          <p:spPr>
            <a:xfrm>
              <a:off x="10020659" y="4007109"/>
              <a:ext cx="113263" cy="127175"/>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74E74B8-9CA2-A947-8693-4F2365F3FB46}"/>
                </a:ext>
              </a:extLst>
            </p:cNvPr>
            <p:cNvCxnSpPr>
              <a:cxnSpLocks/>
              <a:stCxn id="76" idx="4"/>
              <a:endCxn id="79" idx="0"/>
            </p:cNvCxnSpPr>
            <p:nvPr/>
          </p:nvCxnSpPr>
          <p:spPr>
            <a:xfrm flipH="1">
              <a:off x="9987738" y="4020500"/>
              <a:ext cx="592" cy="197705"/>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419C0D-571B-D740-8BAF-42B5F1AC2A29}"/>
                </a:ext>
              </a:extLst>
            </p:cNvPr>
            <p:cNvCxnSpPr>
              <a:cxnSpLocks/>
              <a:stCxn id="78" idx="0"/>
              <a:endCxn id="77" idx="5"/>
            </p:cNvCxnSpPr>
            <p:nvPr/>
          </p:nvCxnSpPr>
          <p:spPr>
            <a:xfrm flipH="1" flipV="1">
              <a:off x="10198580" y="4198942"/>
              <a:ext cx="13391" cy="24786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2D81A3B-E15D-564A-8A1E-ADF417CB44F3}"/>
                </a:ext>
              </a:extLst>
            </p:cNvPr>
            <p:cNvCxnSpPr>
              <a:cxnSpLocks/>
              <a:stCxn id="79" idx="5"/>
              <a:endCxn id="78" idx="1"/>
            </p:cNvCxnSpPr>
            <p:nvPr/>
          </p:nvCxnSpPr>
          <p:spPr>
            <a:xfrm>
              <a:off x="10020067" y="4296254"/>
              <a:ext cx="159575" cy="163942"/>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5084E0-793C-2145-927F-36A843817F1D}"/>
                </a:ext>
              </a:extLst>
            </p:cNvPr>
            <p:cNvCxnSpPr>
              <a:cxnSpLocks/>
              <a:stCxn id="73" idx="5"/>
              <a:endCxn id="74" idx="0"/>
            </p:cNvCxnSpPr>
            <p:nvPr/>
          </p:nvCxnSpPr>
          <p:spPr>
            <a:xfrm>
              <a:off x="9177995" y="4107502"/>
              <a:ext cx="59111" cy="24786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AEB7C66-0017-3046-94AE-8A08AA45D6C5}"/>
                </a:ext>
              </a:extLst>
            </p:cNvPr>
            <p:cNvSpPr/>
            <p:nvPr/>
          </p:nvSpPr>
          <p:spPr>
            <a:xfrm>
              <a:off x="9099947" y="4029453"/>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74" name="Oval 73">
              <a:extLst>
                <a:ext uri="{FF2B5EF4-FFF2-40B4-BE49-F238E27FC236}">
                  <a16:creationId xmlns:a16="http://schemas.microsoft.com/office/drawing/2014/main" id="{6DB7727C-7F82-ED46-A1FF-D84859286A0B}"/>
                </a:ext>
              </a:extLst>
            </p:cNvPr>
            <p:cNvSpPr/>
            <p:nvPr/>
          </p:nvSpPr>
          <p:spPr>
            <a:xfrm>
              <a:off x="9191386" y="4355365"/>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5" name="Oval 74">
              <a:extLst>
                <a:ext uri="{FF2B5EF4-FFF2-40B4-BE49-F238E27FC236}">
                  <a16:creationId xmlns:a16="http://schemas.microsoft.com/office/drawing/2014/main" id="{A8415D61-EA4B-FC4D-AF47-D1F170D232A4}"/>
                </a:ext>
              </a:extLst>
            </p:cNvPr>
            <p:cNvSpPr/>
            <p:nvPr/>
          </p:nvSpPr>
          <p:spPr>
            <a:xfrm>
              <a:off x="9008507" y="4263925"/>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6" name="Oval 75">
              <a:extLst>
                <a:ext uri="{FF2B5EF4-FFF2-40B4-BE49-F238E27FC236}">
                  <a16:creationId xmlns:a16="http://schemas.microsoft.com/office/drawing/2014/main" id="{F35B23F1-5C06-8046-9C52-B03B995439C0}"/>
                </a:ext>
              </a:extLst>
            </p:cNvPr>
            <p:cNvSpPr/>
            <p:nvPr/>
          </p:nvSpPr>
          <p:spPr>
            <a:xfrm>
              <a:off x="9942610" y="3929060"/>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7" name="Oval 76">
              <a:extLst>
                <a:ext uri="{FF2B5EF4-FFF2-40B4-BE49-F238E27FC236}">
                  <a16:creationId xmlns:a16="http://schemas.microsoft.com/office/drawing/2014/main" id="{41A0DF31-FCB4-8445-95F2-6567B6E80AFA}"/>
                </a:ext>
              </a:extLst>
            </p:cNvPr>
            <p:cNvSpPr/>
            <p:nvPr/>
          </p:nvSpPr>
          <p:spPr>
            <a:xfrm>
              <a:off x="10120531" y="4120893"/>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8" name="Oval 77">
              <a:extLst>
                <a:ext uri="{FF2B5EF4-FFF2-40B4-BE49-F238E27FC236}">
                  <a16:creationId xmlns:a16="http://schemas.microsoft.com/office/drawing/2014/main" id="{05A98F2A-102F-554F-8A65-B4FD6E203549}"/>
                </a:ext>
              </a:extLst>
            </p:cNvPr>
            <p:cNvSpPr/>
            <p:nvPr/>
          </p:nvSpPr>
          <p:spPr>
            <a:xfrm>
              <a:off x="10166251" y="4446805"/>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9" name="Oval 78">
              <a:extLst>
                <a:ext uri="{FF2B5EF4-FFF2-40B4-BE49-F238E27FC236}">
                  <a16:creationId xmlns:a16="http://schemas.microsoft.com/office/drawing/2014/main" id="{3C92B9F6-D3EA-6C49-8A67-333DDBA2239A}"/>
                </a:ext>
              </a:extLst>
            </p:cNvPr>
            <p:cNvSpPr/>
            <p:nvPr/>
          </p:nvSpPr>
          <p:spPr>
            <a:xfrm>
              <a:off x="9942018" y="4218205"/>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5" name="Oval 114">
              <a:extLst>
                <a:ext uri="{FF2B5EF4-FFF2-40B4-BE49-F238E27FC236}">
                  <a16:creationId xmlns:a16="http://schemas.microsoft.com/office/drawing/2014/main" id="{2110D9B8-6B85-6D4F-A2CC-6226E63E04AE}"/>
                </a:ext>
              </a:extLst>
            </p:cNvPr>
            <p:cNvSpPr/>
            <p:nvPr/>
          </p:nvSpPr>
          <p:spPr>
            <a:xfrm>
              <a:off x="9256998" y="3707733"/>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6" name="Oval 115">
              <a:extLst>
                <a:ext uri="{FF2B5EF4-FFF2-40B4-BE49-F238E27FC236}">
                  <a16:creationId xmlns:a16="http://schemas.microsoft.com/office/drawing/2014/main" id="{AE383DA5-7611-2141-8612-A6CE1C1C3E93}"/>
                </a:ext>
              </a:extLst>
            </p:cNvPr>
            <p:cNvSpPr/>
            <p:nvPr/>
          </p:nvSpPr>
          <p:spPr>
            <a:xfrm>
              <a:off x="9831466" y="3707733"/>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2" name="Group 1">
            <a:extLst>
              <a:ext uri="{FF2B5EF4-FFF2-40B4-BE49-F238E27FC236}">
                <a16:creationId xmlns:a16="http://schemas.microsoft.com/office/drawing/2014/main" id="{083614D8-9F97-024C-A2D5-8F1062FCEC3F}"/>
              </a:ext>
            </a:extLst>
          </p:cNvPr>
          <p:cNvGrpSpPr/>
          <p:nvPr/>
        </p:nvGrpSpPr>
        <p:grpSpPr>
          <a:xfrm>
            <a:off x="5110385" y="3660624"/>
            <a:ext cx="1749934" cy="1340719"/>
            <a:chOff x="8919797" y="2549063"/>
            <a:chExt cx="1190117" cy="911813"/>
          </a:xfrm>
          <a:solidFill>
            <a:schemeClr val="bg1">
              <a:lumMod val="85000"/>
            </a:schemeClr>
          </a:solidFill>
        </p:grpSpPr>
        <p:cxnSp>
          <p:nvCxnSpPr>
            <p:cNvPr id="80" name="Straight Connector 79">
              <a:extLst>
                <a:ext uri="{FF2B5EF4-FFF2-40B4-BE49-F238E27FC236}">
                  <a16:creationId xmlns:a16="http://schemas.microsoft.com/office/drawing/2014/main" id="{CCB6A588-385B-4948-89C8-C246FB722ECE}"/>
                </a:ext>
              </a:extLst>
            </p:cNvPr>
            <p:cNvCxnSpPr>
              <a:cxnSpLocks/>
              <a:stCxn id="96" idx="5"/>
              <a:endCxn id="119" idx="1"/>
            </p:cNvCxnSpPr>
            <p:nvPr/>
          </p:nvCxnSpPr>
          <p:spPr>
            <a:xfrm>
              <a:off x="9578363" y="3280544"/>
              <a:ext cx="269224" cy="10228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ACB7C40-2CD4-5043-871F-F069ADE98BE7}"/>
                </a:ext>
              </a:extLst>
            </p:cNvPr>
            <p:cNvCxnSpPr>
              <a:cxnSpLocks/>
              <a:stCxn id="96" idx="3"/>
              <a:endCxn id="120" idx="7"/>
            </p:cNvCxnSpPr>
            <p:nvPr/>
          </p:nvCxnSpPr>
          <p:spPr>
            <a:xfrm flipH="1">
              <a:off x="9337777" y="3280544"/>
              <a:ext cx="175928" cy="10228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84D715-B76E-084E-BA87-98A20BCB024B}"/>
                </a:ext>
              </a:extLst>
            </p:cNvPr>
            <p:cNvCxnSpPr>
              <a:cxnSpLocks/>
              <a:stCxn id="96" idx="0"/>
              <a:endCxn id="94" idx="4"/>
            </p:cNvCxnSpPr>
            <p:nvPr/>
          </p:nvCxnSpPr>
          <p:spPr>
            <a:xfrm flipH="1" flipV="1">
              <a:off x="9529256" y="2919717"/>
              <a:ext cx="16778" cy="282778"/>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07C640-F466-4B44-BC63-95156E46B0E0}"/>
                </a:ext>
              </a:extLst>
            </p:cNvPr>
            <p:cNvCxnSpPr>
              <a:cxnSpLocks/>
              <a:stCxn id="96" idx="7"/>
              <a:endCxn id="95" idx="3"/>
            </p:cNvCxnSpPr>
            <p:nvPr/>
          </p:nvCxnSpPr>
          <p:spPr>
            <a:xfrm flipV="1">
              <a:off x="9578363" y="3121573"/>
              <a:ext cx="43560" cy="9431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E0D43A2-BFEC-524F-8D1E-E40629451803}"/>
                </a:ext>
              </a:extLst>
            </p:cNvPr>
            <p:cNvCxnSpPr>
              <a:cxnSpLocks/>
              <a:stCxn id="95" idx="1"/>
              <a:endCxn id="94" idx="5"/>
            </p:cNvCxnSpPr>
            <p:nvPr/>
          </p:nvCxnSpPr>
          <p:spPr>
            <a:xfrm flipH="1" flipV="1">
              <a:off x="9561585" y="2906326"/>
              <a:ext cx="60338" cy="150589"/>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0B1206E-CFAD-D148-A3C9-BE3F21810832}"/>
                </a:ext>
              </a:extLst>
            </p:cNvPr>
            <p:cNvCxnSpPr>
              <a:cxnSpLocks/>
              <a:stCxn id="95" idx="7"/>
              <a:endCxn id="93" idx="3"/>
            </p:cNvCxnSpPr>
            <p:nvPr/>
          </p:nvCxnSpPr>
          <p:spPr>
            <a:xfrm flipV="1">
              <a:off x="9686581" y="2861584"/>
              <a:ext cx="162404" cy="195331"/>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5E2EBC8-B8F0-0B45-B7E5-85DAB504FCDE}"/>
                </a:ext>
              </a:extLst>
            </p:cNvPr>
            <p:cNvCxnSpPr>
              <a:cxnSpLocks/>
              <a:stCxn id="93" idx="6"/>
              <a:endCxn id="92" idx="1"/>
            </p:cNvCxnSpPr>
            <p:nvPr/>
          </p:nvCxnSpPr>
          <p:spPr>
            <a:xfrm>
              <a:off x="9927034" y="2829255"/>
              <a:ext cx="104831" cy="59111"/>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C25A387-ED22-504B-AFE3-0753991B9114}"/>
                </a:ext>
              </a:extLst>
            </p:cNvPr>
            <p:cNvCxnSpPr>
              <a:cxnSpLocks/>
              <a:stCxn id="91" idx="5"/>
              <a:endCxn id="92" idx="0"/>
            </p:cNvCxnSpPr>
            <p:nvPr/>
          </p:nvCxnSpPr>
          <p:spPr>
            <a:xfrm>
              <a:off x="10005083" y="2627112"/>
              <a:ext cx="59111" cy="24786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B614DF3-95B2-F44B-9F13-4D94B66C31D2}"/>
                </a:ext>
              </a:extLst>
            </p:cNvPr>
            <p:cNvCxnSpPr>
              <a:cxnSpLocks/>
              <a:stCxn id="91" idx="3"/>
              <a:endCxn id="93" idx="0"/>
            </p:cNvCxnSpPr>
            <p:nvPr/>
          </p:nvCxnSpPr>
          <p:spPr>
            <a:xfrm flipH="1">
              <a:off x="9881314" y="2627112"/>
              <a:ext cx="59111" cy="15642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2DA6D5A-A83B-774F-9796-9F63E34953C0}"/>
                </a:ext>
              </a:extLst>
            </p:cNvPr>
            <p:cNvCxnSpPr>
              <a:cxnSpLocks/>
              <a:stCxn id="94" idx="1"/>
              <a:endCxn id="117" idx="5"/>
            </p:cNvCxnSpPr>
            <p:nvPr/>
          </p:nvCxnSpPr>
          <p:spPr>
            <a:xfrm flipH="1" flipV="1">
              <a:off x="9180725" y="2739805"/>
              <a:ext cx="316202" cy="101863"/>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4D5E8D3-96CD-3040-BA2F-D23B8E19E534}"/>
                </a:ext>
              </a:extLst>
            </p:cNvPr>
            <p:cNvCxnSpPr>
              <a:cxnSpLocks/>
              <a:stCxn id="117" idx="2"/>
              <a:endCxn id="118" idx="5"/>
            </p:cNvCxnSpPr>
            <p:nvPr/>
          </p:nvCxnSpPr>
          <p:spPr>
            <a:xfrm flipH="1" flipV="1">
              <a:off x="8997846" y="2648365"/>
              <a:ext cx="104831" cy="59111"/>
            </a:xfrm>
            <a:prstGeom prst="line">
              <a:avLst/>
            </a:prstGeom>
            <a:grpFill/>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72032416-19FB-FB4A-9FF4-7839EFEA7ECC}"/>
                </a:ext>
              </a:extLst>
            </p:cNvPr>
            <p:cNvSpPr/>
            <p:nvPr/>
          </p:nvSpPr>
          <p:spPr>
            <a:xfrm>
              <a:off x="9927034" y="2549063"/>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2" name="Oval 91">
              <a:extLst>
                <a:ext uri="{FF2B5EF4-FFF2-40B4-BE49-F238E27FC236}">
                  <a16:creationId xmlns:a16="http://schemas.microsoft.com/office/drawing/2014/main" id="{32341FB6-0EF1-DD4F-BA80-E4DD9CCD103D}"/>
                </a:ext>
              </a:extLst>
            </p:cNvPr>
            <p:cNvSpPr/>
            <p:nvPr/>
          </p:nvSpPr>
          <p:spPr>
            <a:xfrm>
              <a:off x="10018474" y="2874975"/>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3" name="Oval 92">
              <a:extLst>
                <a:ext uri="{FF2B5EF4-FFF2-40B4-BE49-F238E27FC236}">
                  <a16:creationId xmlns:a16="http://schemas.microsoft.com/office/drawing/2014/main" id="{860A279A-9E30-3143-AF2A-204C3B22C1FB}"/>
                </a:ext>
              </a:extLst>
            </p:cNvPr>
            <p:cNvSpPr/>
            <p:nvPr/>
          </p:nvSpPr>
          <p:spPr>
            <a:xfrm>
              <a:off x="9835594" y="2783535"/>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4" name="Oval 93">
              <a:extLst>
                <a:ext uri="{FF2B5EF4-FFF2-40B4-BE49-F238E27FC236}">
                  <a16:creationId xmlns:a16="http://schemas.microsoft.com/office/drawing/2014/main" id="{FE7913C4-126A-304A-88C7-320E318A29B5}"/>
                </a:ext>
              </a:extLst>
            </p:cNvPr>
            <p:cNvSpPr/>
            <p:nvPr/>
          </p:nvSpPr>
          <p:spPr>
            <a:xfrm>
              <a:off x="9483536" y="2828277"/>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5" name="Oval 94">
              <a:extLst>
                <a:ext uri="{FF2B5EF4-FFF2-40B4-BE49-F238E27FC236}">
                  <a16:creationId xmlns:a16="http://schemas.microsoft.com/office/drawing/2014/main" id="{C4D866EC-0A60-6C4D-A02D-C7151B7E058E}"/>
                </a:ext>
              </a:extLst>
            </p:cNvPr>
            <p:cNvSpPr/>
            <p:nvPr/>
          </p:nvSpPr>
          <p:spPr>
            <a:xfrm>
              <a:off x="9608532" y="3043524"/>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6" name="Oval 95">
              <a:extLst>
                <a:ext uri="{FF2B5EF4-FFF2-40B4-BE49-F238E27FC236}">
                  <a16:creationId xmlns:a16="http://schemas.microsoft.com/office/drawing/2014/main" id="{1B5656E8-8095-D54A-9E48-13DB793B846C}"/>
                </a:ext>
              </a:extLst>
            </p:cNvPr>
            <p:cNvSpPr/>
            <p:nvPr/>
          </p:nvSpPr>
          <p:spPr>
            <a:xfrm>
              <a:off x="9500314" y="3202495"/>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7" name="Oval 116">
              <a:extLst>
                <a:ext uri="{FF2B5EF4-FFF2-40B4-BE49-F238E27FC236}">
                  <a16:creationId xmlns:a16="http://schemas.microsoft.com/office/drawing/2014/main" id="{3CB28569-961A-5D49-8188-124574F76418}"/>
                </a:ext>
              </a:extLst>
            </p:cNvPr>
            <p:cNvSpPr/>
            <p:nvPr/>
          </p:nvSpPr>
          <p:spPr>
            <a:xfrm>
              <a:off x="9102677" y="2661756"/>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8" name="Oval 117">
              <a:extLst>
                <a:ext uri="{FF2B5EF4-FFF2-40B4-BE49-F238E27FC236}">
                  <a16:creationId xmlns:a16="http://schemas.microsoft.com/office/drawing/2014/main" id="{0F8C520F-AA84-4A45-91E8-92074EA71B77}"/>
                </a:ext>
              </a:extLst>
            </p:cNvPr>
            <p:cNvSpPr/>
            <p:nvPr/>
          </p:nvSpPr>
          <p:spPr>
            <a:xfrm>
              <a:off x="8919797" y="2570316"/>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9" name="Oval 118">
              <a:extLst>
                <a:ext uri="{FF2B5EF4-FFF2-40B4-BE49-F238E27FC236}">
                  <a16:creationId xmlns:a16="http://schemas.microsoft.com/office/drawing/2014/main" id="{FDB0A77B-D2CA-7F42-8F65-742D3E3A0508}"/>
                </a:ext>
              </a:extLst>
            </p:cNvPr>
            <p:cNvSpPr/>
            <p:nvPr/>
          </p:nvSpPr>
          <p:spPr>
            <a:xfrm>
              <a:off x="9834196" y="3369436"/>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0" name="Oval 119">
              <a:extLst>
                <a:ext uri="{FF2B5EF4-FFF2-40B4-BE49-F238E27FC236}">
                  <a16:creationId xmlns:a16="http://schemas.microsoft.com/office/drawing/2014/main" id="{423CB2C3-7AEA-0144-9DB6-883900EEE1D8}"/>
                </a:ext>
              </a:extLst>
            </p:cNvPr>
            <p:cNvSpPr/>
            <p:nvPr/>
          </p:nvSpPr>
          <p:spPr>
            <a:xfrm>
              <a:off x="9259728" y="3369436"/>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121" name="Group 120">
            <a:extLst>
              <a:ext uri="{FF2B5EF4-FFF2-40B4-BE49-F238E27FC236}">
                <a16:creationId xmlns:a16="http://schemas.microsoft.com/office/drawing/2014/main" id="{E66C85ED-5223-DF43-9212-31E8021814B2}"/>
              </a:ext>
            </a:extLst>
          </p:cNvPr>
          <p:cNvGrpSpPr/>
          <p:nvPr/>
        </p:nvGrpSpPr>
        <p:grpSpPr>
          <a:xfrm>
            <a:off x="5110381" y="2766664"/>
            <a:ext cx="1749935" cy="1195783"/>
            <a:chOff x="6901298" y="2111734"/>
            <a:chExt cx="1190118" cy="813243"/>
          </a:xfrm>
          <a:solidFill>
            <a:schemeClr val="bg1">
              <a:lumMod val="85000"/>
            </a:schemeClr>
          </a:solidFill>
        </p:grpSpPr>
        <p:sp>
          <p:nvSpPr>
            <p:cNvPr id="122" name="Oval 121">
              <a:extLst>
                <a:ext uri="{FF2B5EF4-FFF2-40B4-BE49-F238E27FC236}">
                  <a16:creationId xmlns:a16="http://schemas.microsoft.com/office/drawing/2014/main" id="{753170CE-D2F6-D340-B81B-FBB09EA32287}"/>
                </a:ext>
              </a:extLst>
            </p:cNvPr>
            <p:cNvSpPr/>
            <p:nvPr/>
          </p:nvSpPr>
          <p:spPr>
            <a:xfrm>
              <a:off x="7084178" y="2207158"/>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3" name="Oval 122">
              <a:extLst>
                <a:ext uri="{FF2B5EF4-FFF2-40B4-BE49-F238E27FC236}">
                  <a16:creationId xmlns:a16="http://schemas.microsoft.com/office/drawing/2014/main" id="{DE3C8D2A-0A53-5C41-8452-F464A233E3DC}"/>
                </a:ext>
              </a:extLst>
            </p:cNvPr>
            <p:cNvSpPr/>
            <p:nvPr/>
          </p:nvSpPr>
          <p:spPr>
            <a:xfrm>
              <a:off x="7999976" y="2203174"/>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4" name="Oval 123">
              <a:extLst>
                <a:ext uri="{FF2B5EF4-FFF2-40B4-BE49-F238E27FC236}">
                  <a16:creationId xmlns:a16="http://schemas.microsoft.com/office/drawing/2014/main" id="{BEBE52EC-8842-F542-AD2B-97F6451B3E65}"/>
                </a:ext>
              </a:extLst>
            </p:cNvPr>
            <p:cNvSpPr/>
            <p:nvPr/>
          </p:nvSpPr>
          <p:spPr>
            <a:xfrm>
              <a:off x="7817096" y="2111734"/>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5" name="Oval 124">
              <a:extLst>
                <a:ext uri="{FF2B5EF4-FFF2-40B4-BE49-F238E27FC236}">
                  <a16:creationId xmlns:a16="http://schemas.microsoft.com/office/drawing/2014/main" id="{DF9E7CCB-B5E2-104E-BF8B-9D9A196029DA}"/>
                </a:ext>
              </a:extLst>
            </p:cNvPr>
            <p:cNvSpPr/>
            <p:nvPr/>
          </p:nvSpPr>
          <p:spPr>
            <a:xfrm>
              <a:off x="7833874" y="2404929"/>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6" name="Oval 125">
              <a:extLst>
                <a:ext uri="{FF2B5EF4-FFF2-40B4-BE49-F238E27FC236}">
                  <a16:creationId xmlns:a16="http://schemas.microsoft.com/office/drawing/2014/main" id="{4ADA04CA-9794-D543-80C8-B02713FD785E}"/>
                </a:ext>
              </a:extLst>
            </p:cNvPr>
            <p:cNvSpPr/>
            <p:nvPr/>
          </p:nvSpPr>
          <p:spPr>
            <a:xfrm>
              <a:off x="7908536" y="2720844"/>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7" name="Oval 126">
              <a:extLst>
                <a:ext uri="{FF2B5EF4-FFF2-40B4-BE49-F238E27FC236}">
                  <a16:creationId xmlns:a16="http://schemas.microsoft.com/office/drawing/2014/main" id="{21D7FE5D-5BAF-7B49-B14B-2E20AF824E99}"/>
                </a:ext>
              </a:extLst>
            </p:cNvPr>
            <p:cNvSpPr/>
            <p:nvPr/>
          </p:nvSpPr>
          <p:spPr>
            <a:xfrm>
              <a:off x="6901298" y="2132987"/>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8" name="Oval 127">
              <a:extLst>
                <a:ext uri="{FF2B5EF4-FFF2-40B4-BE49-F238E27FC236}">
                  <a16:creationId xmlns:a16="http://schemas.microsoft.com/office/drawing/2014/main" id="{33D5ECD7-FE3E-E746-B05E-4319786D5B72}"/>
                </a:ext>
              </a:extLst>
            </p:cNvPr>
            <p:cNvSpPr/>
            <p:nvPr/>
          </p:nvSpPr>
          <p:spPr>
            <a:xfrm>
              <a:off x="6992738" y="2507625"/>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9" name="Oval 128">
              <a:extLst>
                <a:ext uri="{FF2B5EF4-FFF2-40B4-BE49-F238E27FC236}">
                  <a16:creationId xmlns:a16="http://schemas.microsoft.com/office/drawing/2014/main" id="{34BC33C6-9C3F-8E42-9844-DFA9ECB12E93}"/>
                </a:ext>
              </a:extLst>
            </p:cNvPr>
            <p:cNvSpPr/>
            <p:nvPr/>
          </p:nvSpPr>
          <p:spPr>
            <a:xfrm>
              <a:off x="7084178" y="2833537"/>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0" name="Oval 129">
              <a:extLst>
                <a:ext uri="{FF2B5EF4-FFF2-40B4-BE49-F238E27FC236}">
                  <a16:creationId xmlns:a16="http://schemas.microsoft.com/office/drawing/2014/main" id="{5FDBD0C0-07EF-3D4A-9621-B6C95FA98791}"/>
                </a:ext>
              </a:extLst>
            </p:cNvPr>
            <p:cNvSpPr/>
            <p:nvPr/>
          </p:nvSpPr>
          <p:spPr>
            <a:xfrm>
              <a:off x="6901298" y="2742097"/>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131" name="Group 130">
            <a:extLst>
              <a:ext uri="{FF2B5EF4-FFF2-40B4-BE49-F238E27FC236}">
                <a16:creationId xmlns:a16="http://schemas.microsoft.com/office/drawing/2014/main" id="{0EB7C6E7-9184-874A-AE53-62C23FDEFF69}"/>
              </a:ext>
            </a:extLst>
          </p:cNvPr>
          <p:cNvGrpSpPr/>
          <p:nvPr/>
        </p:nvGrpSpPr>
        <p:grpSpPr>
          <a:xfrm>
            <a:off x="5241065" y="1554586"/>
            <a:ext cx="1481031" cy="1048482"/>
            <a:chOff x="7005102" y="894549"/>
            <a:chExt cx="1007238" cy="713065"/>
          </a:xfrm>
          <a:solidFill>
            <a:schemeClr val="bg1">
              <a:lumMod val="85000"/>
            </a:schemeClr>
          </a:solidFill>
        </p:grpSpPr>
        <p:sp>
          <p:nvSpPr>
            <p:cNvPr id="132" name="Oval 131">
              <a:extLst>
                <a:ext uri="{FF2B5EF4-FFF2-40B4-BE49-F238E27FC236}">
                  <a16:creationId xmlns:a16="http://schemas.microsoft.com/office/drawing/2014/main" id="{31DD68C6-7D78-2A4B-8979-993366E2820E}"/>
                </a:ext>
              </a:extLst>
            </p:cNvPr>
            <p:cNvSpPr/>
            <p:nvPr/>
          </p:nvSpPr>
          <p:spPr>
            <a:xfrm>
              <a:off x="7602398" y="894549"/>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3" name="Oval 132">
              <a:extLst>
                <a:ext uri="{FF2B5EF4-FFF2-40B4-BE49-F238E27FC236}">
                  <a16:creationId xmlns:a16="http://schemas.microsoft.com/office/drawing/2014/main" id="{D631CE83-AF8B-CD48-9A31-5A6AC855B48C}"/>
                </a:ext>
              </a:extLst>
            </p:cNvPr>
            <p:cNvSpPr/>
            <p:nvPr/>
          </p:nvSpPr>
          <p:spPr>
            <a:xfrm>
              <a:off x="7417001" y="1007172"/>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4" name="Oval 133">
              <a:extLst>
                <a:ext uri="{FF2B5EF4-FFF2-40B4-BE49-F238E27FC236}">
                  <a16:creationId xmlns:a16="http://schemas.microsoft.com/office/drawing/2014/main" id="{14E23846-AEC4-4C40-AB31-A8BB13A30FF0}"/>
                </a:ext>
              </a:extLst>
            </p:cNvPr>
            <p:cNvSpPr/>
            <p:nvPr/>
          </p:nvSpPr>
          <p:spPr>
            <a:xfrm>
              <a:off x="7829460" y="1112804"/>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5" name="Oval 134">
              <a:extLst>
                <a:ext uri="{FF2B5EF4-FFF2-40B4-BE49-F238E27FC236}">
                  <a16:creationId xmlns:a16="http://schemas.microsoft.com/office/drawing/2014/main" id="{F462565A-8BD0-DA44-8534-3EA314F171E9}"/>
                </a:ext>
              </a:extLst>
            </p:cNvPr>
            <p:cNvSpPr/>
            <p:nvPr/>
          </p:nvSpPr>
          <p:spPr>
            <a:xfrm>
              <a:off x="7005102" y="1516174"/>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6" name="Oval 135">
              <a:extLst>
                <a:ext uri="{FF2B5EF4-FFF2-40B4-BE49-F238E27FC236}">
                  <a16:creationId xmlns:a16="http://schemas.microsoft.com/office/drawing/2014/main" id="{9315AA48-4827-4946-A826-75362111B217}"/>
                </a:ext>
              </a:extLst>
            </p:cNvPr>
            <p:cNvSpPr/>
            <p:nvPr/>
          </p:nvSpPr>
          <p:spPr>
            <a:xfrm>
              <a:off x="7920900" y="1487442"/>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7" name="Oval 136">
              <a:extLst>
                <a:ext uri="{FF2B5EF4-FFF2-40B4-BE49-F238E27FC236}">
                  <a16:creationId xmlns:a16="http://schemas.microsoft.com/office/drawing/2014/main" id="{34EA3E20-EA70-904E-9BE3-BADB559CB6D1}"/>
                </a:ext>
              </a:extLst>
            </p:cNvPr>
            <p:cNvSpPr/>
            <p:nvPr/>
          </p:nvSpPr>
          <p:spPr>
            <a:xfrm>
              <a:off x="7319022" y="1396002"/>
              <a:ext cx="91440" cy="9144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sp>
        <p:nvSpPr>
          <p:cNvPr id="4" name="Content Placeholder 3">
            <a:extLst>
              <a:ext uri="{FF2B5EF4-FFF2-40B4-BE49-F238E27FC236}">
                <a16:creationId xmlns:a16="http://schemas.microsoft.com/office/drawing/2014/main" id="{F66BF228-272E-8141-AFE1-BEA88A703806}"/>
              </a:ext>
            </a:extLst>
          </p:cNvPr>
          <p:cNvSpPr>
            <a:spLocks noGrp="1"/>
          </p:cNvSpPr>
          <p:nvPr>
            <p:ph sz="half" idx="1"/>
          </p:nvPr>
        </p:nvSpPr>
        <p:spPr/>
        <p:txBody>
          <a:bodyPr>
            <a:normAutofit/>
          </a:bodyPr>
          <a:lstStyle/>
          <a:p>
            <a:r>
              <a:rPr lang="en-US" dirty="0"/>
              <a:t>Input: An Undirected Graph</a:t>
            </a:r>
          </a:p>
        </p:txBody>
      </p:sp>
      <p:sp>
        <p:nvSpPr>
          <p:cNvPr id="5" name="Content Placeholder 4">
            <a:extLst>
              <a:ext uri="{FF2B5EF4-FFF2-40B4-BE49-F238E27FC236}">
                <a16:creationId xmlns:a16="http://schemas.microsoft.com/office/drawing/2014/main" id="{DE235173-EE52-F24A-B4B7-10B0B91CE6B9}"/>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439660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4C04CA87-78FB-9E4D-A074-F5DC165FD211}"/>
                  </a:ext>
                </a:extLst>
              </p:cNvPr>
              <p:cNvSpPr txBox="1"/>
              <p:nvPr/>
            </p:nvSpPr>
            <p:spPr>
              <a:xfrm>
                <a:off x="5404763" y="1023964"/>
                <a:ext cx="1373773" cy="40735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647" i="1">
                          <a:latin typeface="Cambria Math" panose="02040503050406030204" pitchFamily="18" charset="0"/>
                        </a:rPr>
                        <m:t>𝑓</m:t>
                      </m:r>
                      <m:r>
                        <a:rPr lang="en-US" sz="2647" i="1">
                          <a:latin typeface="Cambria Math" panose="02040503050406030204" pitchFamily="18" charset="0"/>
                        </a:rPr>
                        <m:t>:</m:t>
                      </m:r>
                      <m:r>
                        <a:rPr lang="en-US" sz="2647" i="1">
                          <a:latin typeface="Cambria Math" panose="02040503050406030204" pitchFamily="18" charset="0"/>
                        </a:rPr>
                        <m:t>𝕏</m:t>
                      </m:r>
                      <m:r>
                        <a:rPr lang="en-US" sz="2647" i="1">
                          <a:latin typeface="Cambria Math" panose="02040503050406030204" pitchFamily="18" charset="0"/>
                        </a:rPr>
                        <m:t>→</m:t>
                      </m:r>
                      <m:r>
                        <a:rPr lang="en-US" sz="2647" i="1">
                          <a:latin typeface="Cambria Math" panose="02040503050406030204" pitchFamily="18" charset="0"/>
                        </a:rPr>
                        <m:t>ℝ</m:t>
                      </m:r>
                    </m:oMath>
                  </m:oMathPara>
                </a14:m>
                <a:endParaRPr lang="en-US" sz="2647" i="1" dirty="0">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4C04CA87-78FB-9E4D-A074-F5DC165FD211}"/>
                  </a:ext>
                </a:extLst>
              </p:cNvPr>
              <p:cNvSpPr txBox="1">
                <a:spLocks noRot="1" noChangeAspect="1" noMove="1" noResize="1" noEditPoints="1" noAdjustHandles="1" noChangeArrowheads="1" noChangeShapeType="1" noTextEdit="1"/>
              </p:cNvSpPr>
              <p:nvPr/>
            </p:nvSpPr>
            <p:spPr>
              <a:xfrm>
                <a:off x="5404763" y="1023964"/>
                <a:ext cx="1373773" cy="407356"/>
              </a:xfrm>
              <a:prstGeom prst="rect">
                <a:avLst/>
              </a:prstGeom>
              <a:blipFill>
                <a:blip r:embed="rId2"/>
                <a:stretch>
                  <a:fillRect l="-11009" r="-1835" b="-33333"/>
                </a:stretch>
              </a:blipFill>
            </p:spPr>
            <p:txBody>
              <a:bodyPr/>
              <a:lstStyle/>
              <a:p>
                <a:r>
                  <a:rPr lang="en-US">
                    <a:noFill/>
                  </a:rPr>
                  <a:t> </a:t>
                </a:r>
              </a:p>
            </p:txBody>
          </p:sp>
        </mc:Fallback>
      </mc:AlternateContent>
      <p:cxnSp>
        <p:nvCxnSpPr>
          <p:cNvPr id="97" name="Straight Connector 96">
            <a:extLst>
              <a:ext uri="{FF2B5EF4-FFF2-40B4-BE49-F238E27FC236}">
                <a16:creationId xmlns:a16="http://schemas.microsoft.com/office/drawing/2014/main" id="{F09933B1-9C3D-3848-850D-36C2329E129E}"/>
              </a:ext>
            </a:extLst>
          </p:cNvPr>
          <p:cNvCxnSpPr>
            <a:cxnSpLocks/>
            <a:stCxn id="129" idx="2"/>
            <a:endCxn id="130" idx="5"/>
          </p:cNvCxnSpPr>
          <p:nvPr/>
        </p:nvCxnSpPr>
        <p:spPr>
          <a:xfrm flipH="1" flipV="1">
            <a:off x="5225146" y="3808305"/>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D4382A-B674-604E-9124-D5EBF5C30A66}"/>
              </a:ext>
            </a:extLst>
          </p:cNvPr>
          <p:cNvCxnSpPr>
            <a:cxnSpLocks/>
            <a:stCxn id="129" idx="0"/>
            <a:endCxn id="128" idx="4"/>
          </p:cNvCxnSpPr>
          <p:nvPr/>
        </p:nvCxnSpPr>
        <p:spPr>
          <a:xfrm flipH="1" flipV="1">
            <a:off x="5312060" y="3483228"/>
            <a:ext cx="134452" cy="3447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AAE5D83-1E00-D448-A161-015E5ADC663E}"/>
              </a:ext>
            </a:extLst>
          </p:cNvPr>
          <p:cNvCxnSpPr>
            <a:cxnSpLocks/>
            <a:stCxn id="130" idx="7"/>
            <a:endCxn id="128" idx="4"/>
          </p:cNvCxnSpPr>
          <p:nvPr/>
        </p:nvCxnSpPr>
        <p:spPr>
          <a:xfrm flipV="1">
            <a:off x="5225146" y="3483230"/>
            <a:ext cx="86916" cy="23000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9D1CABC-4C90-B04C-BB6A-4650B285BF11}"/>
              </a:ext>
            </a:extLst>
          </p:cNvPr>
          <p:cNvCxnSpPr>
            <a:cxnSpLocks/>
            <a:stCxn id="128" idx="0"/>
            <a:endCxn id="122" idx="4"/>
          </p:cNvCxnSpPr>
          <p:nvPr/>
        </p:nvCxnSpPr>
        <p:spPr>
          <a:xfrm flipV="1">
            <a:off x="5312060" y="3041427"/>
            <a:ext cx="134452" cy="30735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A96CFDA-2BD9-EB49-B907-76E312BBC292}"/>
              </a:ext>
            </a:extLst>
          </p:cNvPr>
          <p:cNvCxnSpPr>
            <a:cxnSpLocks/>
            <a:stCxn id="128" idx="0"/>
            <a:endCxn id="127" idx="4"/>
          </p:cNvCxnSpPr>
          <p:nvPr/>
        </p:nvCxnSpPr>
        <p:spPr>
          <a:xfrm flipH="1" flipV="1">
            <a:off x="5177608" y="2932365"/>
            <a:ext cx="134452" cy="4164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9DF4E5E-D836-8143-905B-897AB5336B52}"/>
              </a:ext>
            </a:extLst>
          </p:cNvPr>
          <p:cNvCxnSpPr>
            <a:cxnSpLocks/>
            <a:stCxn id="122" idx="2"/>
            <a:endCxn id="127" idx="6"/>
          </p:cNvCxnSpPr>
          <p:nvPr/>
        </p:nvCxnSpPr>
        <p:spPr>
          <a:xfrm flipH="1" flipV="1">
            <a:off x="5244834" y="2865141"/>
            <a:ext cx="134452" cy="109060"/>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62E49B8-F738-524E-890C-7DEED79464A6}"/>
              </a:ext>
            </a:extLst>
          </p:cNvPr>
          <p:cNvCxnSpPr>
            <a:cxnSpLocks/>
            <a:stCxn id="125" idx="4"/>
            <a:endCxn id="126" idx="0"/>
          </p:cNvCxnSpPr>
          <p:nvPr/>
        </p:nvCxnSpPr>
        <p:spPr>
          <a:xfrm>
            <a:off x="6548856" y="3332227"/>
            <a:ext cx="109782" cy="3300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172CB89-CE20-1044-AB13-C7E5B1473703}"/>
              </a:ext>
            </a:extLst>
          </p:cNvPr>
          <p:cNvCxnSpPr>
            <a:cxnSpLocks/>
            <a:stCxn id="123" idx="4"/>
            <a:endCxn id="125" idx="7"/>
          </p:cNvCxnSpPr>
          <p:nvPr/>
        </p:nvCxnSpPr>
        <p:spPr>
          <a:xfrm flipH="1">
            <a:off x="6596394" y="3035567"/>
            <a:ext cx="196698" cy="18189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09B7602-584F-2641-ADE7-1AF5E382216C}"/>
              </a:ext>
            </a:extLst>
          </p:cNvPr>
          <p:cNvCxnSpPr>
            <a:cxnSpLocks/>
            <a:stCxn id="124" idx="4"/>
            <a:endCxn id="125" idx="0"/>
          </p:cNvCxnSpPr>
          <p:nvPr/>
        </p:nvCxnSpPr>
        <p:spPr>
          <a:xfrm>
            <a:off x="6524186" y="2901117"/>
            <a:ext cx="24670" cy="29665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25E92A-792E-9A4F-9261-36DFEEC21570}"/>
              </a:ext>
            </a:extLst>
          </p:cNvPr>
          <p:cNvCxnSpPr>
            <a:cxnSpLocks/>
            <a:stCxn id="124" idx="5"/>
            <a:endCxn id="123" idx="2"/>
          </p:cNvCxnSpPr>
          <p:nvPr/>
        </p:nvCxnSpPr>
        <p:spPr>
          <a:xfrm>
            <a:off x="6571724" y="2881427"/>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E9704B7-7F61-8243-997B-A9211164C930}"/>
              </a:ext>
            </a:extLst>
          </p:cNvPr>
          <p:cNvCxnSpPr>
            <a:cxnSpLocks/>
            <a:stCxn id="123" idx="4"/>
            <a:endCxn id="126" idx="0"/>
          </p:cNvCxnSpPr>
          <p:nvPr/>
        </p:nvCxnSpPr>
        <p:spPr>
          <a:xfrm flipH="1">
            <a:off x="6658638" y="3035567"/>
            <a:ext cx="134452" cy="6267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DCB5751-5442-2243-8DE6-360DAB8059B8}"/>
              </a:ext>
            </a:extLst>
          </p:cNvPr>
          <p:cNvCxnSpPr>
            <a:cxnSpLocks/>
            <a:endCxn id="135" idx="4"/>
          </p:cNvCxnSpPr>
          <p:nvPr/>
        </p:nvCxnSpPr>
        <p:spPr>
          <a:xfrm flipV="1">
            <a:off x="5221376" y="2603069"/>
            <a:ext cx="86916" cy="21900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3AA8A9-D7C9-AA46-9364-D162BFEC7726}"/>
              </a:ext>
            </a:extLst>
          </p:cNvPr>
          <p:cNvCxnSpPr>
            <a:cxnSpLocks/>
            <a:stCxn id="135" idx="6"/>
            <a:endCxn id="137" idx="3"/>
          </p:cNvCxnSpPr>
          <p:nvPr/>
        </p:nvCxnSpPr>
        <p:spPr>
          <a:xfrm flipV="1">
            <a:off x="5375518" y="2406681"/>
            <a:ext cx="346822" cy="1291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494393-8ACB-C341-BE92-F4FB2EE1E38F}"/>
              </a:ext>
            </a:extLst>
          </p:cNvPr>
          <p:cNvCxnSpPr>
            <a:cxnSpLocks/>
            <a:stCxn id="137" idx="0"/>
            <a:endCxn id="133" idx="4"/>
          </p:cNvCxnSpPr>
          <p:nvPr/>
        </p:nvCxnSpPr>
        <p:spPr>
          <a:xfrm flipV="1">
            <a:off x="5769875" y="1854638"/>
            <a:ext cx="144067" cy="43727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C3B0F1-087E-484E-8C40-54B1ED991984}"/>
              </a:ext>
            </a:extLst>
          </p:cNvPr>
          <p:cNvCxnSpPr>
            <a:cxnSpLocks/>
            <a:stCxn id="133" idx="7"/>
            <a:endCxn id="132" idx="3"/>
          </p:cNvCxnSpPr>
          <p:nvPr/>
        </p:nvCxnSpPr>
        <p:spPr>
          <a:xfrm flipV="1">
            <a:off x="5961478" y="1669351"/>
            <a:ext cx="177533" cy="7052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380728E-3F91-3D4C-AF5A-75DE7459C3EE}"/>
              </a:ext>
            </a:extLst>
          </p:cNvPr>
          <p:cNvCxnSpPr>
            <a:cxnSpLocks/>
            <a:stCxn id="134" idx="1"/>
            <a:endCxn id="132" idx="5"/>
          </p:cNvCxnSpPr>
          <p:nvPr/>
        </p:nvCxnSpPr>
        <p:spPr>
          <a:xfrm flipH="1" flipV="1">
            <a:off x="6234081" y="1669351"/>
            <a:ext cx="238797" cy="22584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3701589-BBF9-D44B-A55D-E3B7C3659C07}"/>
              </a:ext>
            </a:extLst>
          </p:cNvPr>
          <p:cNvCxnSpPr>
            <a:cxnSpLocks/>
            <a:stCxn id="134" idx="5"/>
            <a:endCxn id="136" idx="0"/>
          </p:cNvCxnSpPr>
          <p:nvPr/>
        </p:nvCxnSpPr>
        <p:spPr>
          <a:xfrm>
            <a:off x="6567953" y="1990270"/>
            <a:ext cx="86916" cy="43610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D46B88C-AA2D-1F4A-8903-C141013320EA}"/>
              </a:ext>
            </a:extLst>
          </p:cNvPr>
          <p:cNvCxnSpPr>
            <a:cxnSpLocks/>
            <a:endCxn id="136" idx="4"/>
          </p:cNvCxnSpPr>
          <p:nvPr/>
        </p:nvCxnSpPr>
        <p:spPr>
          <a:xfrm flipV="1">
            <a:off x="6520414" y="2560821"/>
            <a:ext cx="134452" cy="21031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AE5C04F-F43F-7D47-A18C-57C15EAC4932}"/>
              </a:ext>
            </a:extLst>
          </p:cNvPr>
          <p:cNvGrpSpPr/>
          <p:nvPr/>
        </p:nvGrpSpPr>
        <p:grpSpPr>
          <a:xfrm>
            <a:off x="5241064" y="4866535"/>
            <a:ext cx="1836785" cy="1221175"/>
            <a:chOff x="9008507" y="3707733"/>
            <a:chExt cx="1249184" cy="830512"/>
          </a:xfrm>
        </p:grpSpPr>
        <p:cxnSp>
          <p:nvCxnSpPr>
            <p:cNvPr id="62" name="Straight Connector 61">
              <a:extLst>
                <a:ext uri="{FF2B5EF4-FFF2-40B4-BE49-F238E27FC236}">
                  <a16:creationId xmlns:a16="http://schemas.microsoft.com/office/drawing/2014/main" id="{BBFE8D2D-34C4-784D-970C-F6D767208034}"/>
                </a:ext>
              </a:extLst>
            </p:cNvPr>
            <p:cNvCxnSpPr>
              <a:stCxn id="115" idx="3"/>
              <a:endCxn id="73" idx="7"/>
            </p:cNvCxnSpPr>
            <p:nvPr/>
          </p:nvCxnSpPr>
          <p:spPr>
            <a:xfrm flipH="1">
              <a:off x="9177995" y="3785782"/>
              <a:ext cx="92394" cy="25706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CC222C-655B-1349-8B79-E5C028D0765A}"/>
                </a:ext>
              </a:extLst>
            </p:cNvPr>
            <p:cNvCxnSpPr>
              <a:cxnSpLocks/>
              <a:stCxn id="73" idx="3"/>
              <a:endCxn id="75" idx="0"/>
            </p:cNvCxnSpPr>
            <p:nvPr/>
          </p:nvCxnSpPr>
          <p:spPr>
            <a:xfrm flipH="1">
              <a:off x="9054227" y="4107502"/>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72DA9DD-5D87-6E4A-8A42-8B2B77DEF78A}"/>
                </a:ext>
              </a:extLst>
            </p:cNvPr>
            <p:cNvCxnSpPr>
              <a:cxnSpLocks/>
              <a:stCxn id="75" idx="5"/>
              <a:endCxn id="74" idx="2"/>
            </p:cNvCxnSpPr>
            <p:nvPr/>
          </p:nvCxnSpPr>
          <p:spPr>
            <a:xfrm>
              <a:off x="9086556" y="4341974"/>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ACC0F6F-0ED8-AF4C-8950-6AC282E4E5AF}"/>
                </a:ext>
              </a:extLst>
            </p:cNvPr>
            <p:cNvCxnSpPr>
              <a:cxnSpLocks/>
              <a:stCxn id="116" idx="5"/>
              <a:endCxn id="76" idx="1"/>
            </p:cNvCxnSpPr>
            <p:nvPr/>
          </p:nvCxnSpPr>
          <p:spPr>
            <a:xfrm>
              <a:off x="9909515" y="3785782"/>
              <a:ext cx="46486" cy="15666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B5986A0-951B-BB46-A5D8-8143FAAAE2F0}"/>
                </a:ext>
              </a:extLst>
            </p:cNvPr>
            <p:cNvCxnSpPr>
              <a:cxnSpLocks/>
              <a:stCxn id="79" idx="7"/>
              <a:endCxn id="77" idx="2"/>
            </p:cNvCxnSpPr>
            <p:nvPr/>
          </p:nvCxnSpPr>
          <p:spPr>
            <a:xfrm flipV="1">
              <a:off x="10020067" y="4166613"/>
              <a:ext cx="100464" cy="649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5B5F2F0-C901-BC43-9308-65C974989593}"/>
                </a:ext>
              </a:extLst>
            </p:cNvPr>
            <p:cNvCxnSpPr>
              <a:cxnSpLocks/>
              <a:stCxn id="76" idx="5"/>
              <a:endCxn id="77" idx="1"/>
            </p:cNvCxnSpPr>
            <p:nvPr/>
          </p:nvCxnSpPr>
          <p:spPr>
            <a:xfrm>
              <a:off x="10020659" y="4007109"/>
              <a:ext cx="113263" cy="12717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74E74B8-9CA2-A947-8693-4F2365F3FB46}"/>
                </a:ext>
              </a:extLst>
            </p:cNvPr>
            <p:cNvCxnSpPr>
              <a:cxnSpLocks/>
              <a:stCxn id="76" idx="4"/>
              <a:endCxn id="79" idx="0"/>
            </p:cNvCxnSpPr>
            <p:nvPr/>
          </p:nvCxnSpPr>
          <p:spPr>
            <a:xfrm flipH="1">
              <a:off x="9987738" y="4020500"/>
              <a:ext cx="592" cy="19770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419C0D-571B-D740-8BAF-42B5F1AC2A29}"/>
                </a:ext>
              </a:extLst>
            </p:cNvPr>
            <p:cNvCxnSpPr>
              <a:cxnSpLocks/>
              <a:stCxn id="78" idx="0"/>
              <a:endCxn id="77" idx="5"/>
            </p:cNvCxnSpPr>
            <p:nvPr/>
          </p:nvCxnSpPr>
          <p:spPr>
            <a:xfrm flipH="1" flipV="1">
              <a:off x="10198580" y="4198942"/>
              <a:ext cx="1339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2D81A3B-E15D-564A-8A1E-ADF417CB44F3}"/>
                </a:ext>
              </a:extLst>
            </p:cNvPr>
            <p:cNvCxnSpPr>
              <a:cxnSpLocks/>
              <a:stCxn id="79" idx="5"/>
              <a:endCxn id="78" idx="1"/>
            </p:cNvCxnSpPr>
            <p:nvPr/>
          </p:nvCxnSpPr>
          <p:spPr>
            <a:xfrm>
              <a:off x="10020067" y="4296254"/>
              <a:ext cx="159575" cy="16394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5084E0-793C-2145-927F-36A843817F1D}"/>
                </a:ext>
              </a:extLst>
            </p:cNvPr>
            <p:cNvCxnSpPr>
              <a:cxnSpLocks/>
              <a:stCxn id="73" idx="5"/>
              <a:endCxn id="74" idx="0"/>
            </p:cNvCxnSpPr>
            <p:nvPr/>
          </p:nvCxnSpPr>
          <p:spPr>
            <a:xfrm>
              <a:off x="9177995" y="4107502"/>
              <a:ext cx="5911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AEB7C66-0017-3046-94AE-8A08AA45D6C5}"/>
                </a:ext>
              </a:extLst>
            </p:cNvPr>
            <p:cNvSpPr/>
            <p:nvPr/>
          </p:nvSpPr>
          <p:spPr>
            <a:xfrm>
              <a:off x="9099947" y="4029453"/>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74" name="Oval 73">
              <a:extLst>
                <a:ext uri="{FF2B5EF4-FFF2-40B4-BE49-F238E27FC236}">
                  <a16:creationId xmlns:a16="http://schemas.microsoft.com/office/drawing/2014/main" id="{6DB7727C-7F82-ED46-A1FF-D84859286A0B}"/>
                </a:ext>
              </a:extLst>
            </p:cNvPr>
            <p:cNvSpPr/>
            <p:nvPr/>
          </p:nvSpPr>
          <p:spPr>
            <a:xfrm>
              <a:off x="9191386" y="4355365"/>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5" name="Oval 74">
              <a:extLst>
                <a:ext uri="{FF2B5EF4-FFF2-40B4-BE49-F238E27FC236}">
                  <a16:creationId xmlns:a16="http://schemas.microsoft.com/office/drawing/2014/main" id="{A8415D61-EA4B-FC4D-AF47-D1F170D232A4}"/>
                </a:ext>
              </a:extLst>
            </p:cNvPr>
            <p:cNvSpPr/>
            <p:nvPr/>
          </p:nvSpPr>
          <p:spPr>
            <a:xfrm>
              <a:off x="9008507" y="4263925"/>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6" name="Oval 75">
              <a:extLst>
                <a:ext uri="{FF2B5EF4-FFF2-40B4-BE49-F238E27FC236}">
                  <a16:creationId xmlns:a16="http://schemas.microsoft.com/office/drawing/2014/main" id="{F35B23F1-5C06-8046-9C52-B03B995439C0}"/>
                </a:ext>
              </a:extLst>
            </p:cNvPr>
            <p:cNvSpPr/>
            <p:nvPr/>
          </p:nvSpPr>
          <p:spPr>
            <a:xfrm>
              <a:off x="9942610" y="3929060"/>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7" name="Oval 76">
              <a:extLst>
                <a:ext uri="{FF2B5EF4-FFF2-40B4-BE49-F238E27FC236}">
                  <a16:creationId xmlns:a16="http://schemas.microsoft.com/office/drawing/2014/main" id="{41A0DF31-FCB4-8445-95F2-6567B6E80AFA}"/>
                </a:ext>
              </a:extLst>
            </p:cNvPr>
            <p:cNvSpPr/>
            <p:nvPr/>
          </p:nvSpPr>
          <p:spPr>
            <a:xfrm>
              <a:off x="10120531" y="4120893"/>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8" name="Oval 77">
              <a:extLst>
                <a:ext uri="{FF2B5EF4-FFF2-40B4-BE49-F238E27FC236}">
                  <a16:creationId xmlns:a16="http://schemas.microsoft.com/office/drawing/2014/main" id="{05A98F2A-102F-554F-8A65-B4FD6E203549}"/>
                </a:ext>
              </a:extLst>
            </p:cNvPr>
            <p:cNvSpPr/>
            <p:nvPr/>
          </p:nvSpPr>
          <p:spPr>
            <a:xfrm>
              <a:off x="10166251" y="4446805"/>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9" name="Oval 78">
              <a:extLst>
                <a:ext uri="{FF2B5EF4-FFF2-40B4-BE49-F238E27FC236}">
                  <a16:creationId xmlns:a16="http://schemas.microsoft.com/office/drawing/2014/main" id="{3C92B9F6-D3EA-6C49-8A67-333DDBA2239A}"/>
                </a:ext>
              </a:extLst>
            </p:cNvPr>
            <p:cNvSpPr/>
            <p:nvPr/>
          </p:nvSpPr>
          <p:spPr>
            <a:xfrm>
              <a:off x="9942018" y="4218205"/>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5" name="Oval 114">
              <a:extLst>
                <a:ext uri="{FF2B5EF4-FFF2-40B4-BE49-F238E27FC236}">
                  <a16:creationId xmlns:a16="http://schemas.microsoft.com/office/drawing/2014/main" id="{2110D9B8-6B85-6D4F-A2CC-6226E63E04AE}"/>
                </a:ext>
              </a:extLst>
            </p:cNvPr>
            <p:cNvSpPr/>
            <p:nvPr/>
          </p:nvSpPr>
          <p:spPr>
            <a:xfrm>
              <a:off x="9256998" y="3707733"/>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6" name="Oval 115">
              <a:extLst>
                <a:ext uri="{FF2B5EF4-FFF2-40B4-BE49-F238E27FC236}">
                  <a16:creationId xmlns:a16="http://schemas.microsoft.com/office/drawing/2014/main" id="{AE383DA5-7611-2141-8612-A6CE1C1C3E93}"/>
                </a:ext>
              </a:extLst>
            </p:cNvPr>
            <p:cNvSpPr/>
            <p:nvPr/>
          </p:nvSpPr>
          <p:spPr>
            <a:xfrm>
              <a:off x="9831466" y="3707733"/>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2" name="Group 1">
            <a:extLst>
              <a:ext uri="{FF2B5EF4-FFF2-40B4-BE49-F238E27FC236}">
                <a16:creationId xmlns:a16="http://schemas.microsoft.com/office/drawing/2014/main" id="{083614D8-9F97-024C-A2D5-8F1062FCEC3F}"/>
              </a:ext>
            </a:extLst>
          </p:cNvPr>
          <p:cNvGrpSpPr/>
          <p:nvPr/>
        </p:nvGrpSpPr>
        <p:grpSpPr>
          <a:xfrm>
            <a:off x="5110385" y="3660624"/>
            <a:ext cx="1749934" cy="1340719"/>
            <a:chOff x="8919797" y="2549063"/>
            <a:chExt cx="1190117" cy="911813"/>
          </a:xfrm>
        </p:grpSpPr>
        <p:cxnSp>
          <p:nvCxnSpPr>
            <p:cNvPr id="80" name="Straight Connector 79">
              <a:extLst>
                <a:ext uri="{FF2B5EF4-FFF2-40B4-BE49-F238E27FC236}">
                  <a16:creationId xmlns:a16="http://schemas.microsoft.com/office/drawing/2014/main" id="{CCB6A588-385B-4948-89C8-C246FB722ECE}"/>
                </a:ext>
              </a:extLst>
            </p:cNvPr>
            <p:cNvCxnSpPr>
              <a:cxnSpLocks/>
              <a:stCxn id="96" idx="5"/>
              <a:endCxn id="119" idx="1"/>
            </p:cNvCxnSpPr>
            <p:nvPr/>
          </p:nvCxnSpPr>
          <p:spPr>
            <a:xfrm>
              <a:off x="9578363" y="3280544"/>
              <a:ext cx="269224" cy="1022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ACB7C40-2CD4-5043-871F-F069ADE98BE7}"/>
                </a:ext>
              </a:extLst>
            </p:cNvPr>
            <p:cNvCxnSpPr>
              <a:cxnSpLocks/>
              <a:stCxn id="96" idx="3"/>
              <a:endCxn id="120" idx="7"/>
            </p:cNvCxnSpPr>
            <p:nvPr/>
          </p:nvCxnSpPr>
          <p:spPr>
            <a:xfrm flipH="1">
              <a:off x="9337777" y="3280544"/>
              <a:ext cx="175928" cy="1022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84D715-B76E-084E-BA87-98A20BCB024B}"/>
                </a:ext>
              </a:extLst>
            </p:cNvPr>
            <p:cNvCxnSpPr>
              <a:cxnSpLocks/>
              <a:stCxn id="96" idx="0"/>
              <a:endCxn id="94" idx="4"/>
            </p:cNvCxnSpPr>
            <p:nvPr/>
          </p:nvCxnSpPr>
          <p:spPr>
            <a:xfrm flipH="1" flipV="1">
              <a:off x="9529256" y="2919717"/>
              <a:ext cx="16778" cy="28277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07C640-F466-4B44-BC63-95156E46B0E0}"/>
                </a:ext>
              </a:extLst>
            </p:cNvPr>
            <p:cNvCxnSpPr>
              <a:cxnSpLocks/>
              <a:stCxn id="96" idx="7"/>
              <a:endCxn id="95" idx="3"/>
            </p:cNvCxnSpPr>
            <p:nvPr/>
          </p:nvCxnSpPr>
          <p:spPr>
            <a:xfrm flipV="1">
              <a:off x="9578363" y="3121573"/>
              <a:ext cx="43560" cy="9431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E0D43A2-BFEC-524F-8D1E-E40629451803}"/>
                </a:ext>
              </a:extLst>
            </p:cNvPr>
            <p:cNvCxnSpPr>
              <a:cxnSpLocks/>
              <a:stCxn id="95" idx="1"/>
              <a:endCxn id="94" idx="5"/>
            </p:cNvCxnSpPr>
            <p:nvPr/>
          </p:nvCxnSpPr>
          <p:spPr>
            <a:xfrm flipH="1" flipV="1">
              <a:off x="9561585" y="2906326"/>
              <a:ext cx="60338" cy="15058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0B1206E-CFAD-D148-A3C9-BE3F21810832}"/>
                </a:ext>
              </a:extLst>
            </p:cNvPr>
            <p:cNvCxnSpPr>
              <a:cxnSpLocks/>
              <a:stCxn id="95" idx="7"/>
              <a:endCxn id="93" idx="3"/>
            </p:cNvCxnSpPr>
            <p:nvPr/>
          </p:nvCxnSpPr>
          <p:spPr>
            <a:xfrm flipV="1">
              <a:off x="9686581" y="2861584"/>
              <a:ext cx="162404" cy="19533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5E2EBC8-B8F0-0B45-B7E5-85DAB504FCDE}"/>
                </a:ext>
              </a:extLst>
            </p:cNvPr>
            <p:cNvCxnSpPr>
              <a:cxnSpLocks/>
              <a:stCxn id="93" idx="6"/>
              <a:endCxn id="92" idx="1"/>
            </p:cNvCxnSpPr>
            <p:nvPr/>
          </p:nvCxnSpPr>
          <p:spPr>
            <a:xfrm>
              <a:off x="9927034" y="2829255"/>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C25A387-ED22-504B-AFE3-0753991B9114}"/>
                </a:ext>
              </a:extLst>
            </p:cNvPr>
            <p:cNvCxnSpPr>
              <a:cxnSpLocks/>
              <a:stCxn id="91" idx="5"/>
              <a:endCxn id="92" idx="0"/>
            </p:cNvCxnSpPr>
            <p:nvPr/>
          </p:nvCxnSpPr>
          <p:spPr>
            <a:xfrm>
              <a:off x="10005083" y="2627112"/>
              <a:ext cx="5911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B614DF3-95B2-F44B-9F13-4D94B66C31D2}"/>
                </a:ext>
              </a:extLst>
            </p:cNvPr>
            <p:cNvCxnSpPr>
              <a:cxnSpLocks/>
              <a:stCxn id="91" idx="3"/>
              <a:endCxn id="93" idx="0"/>
            </p:cNvCxnSpPr>
            <p:nvPr/>
          </p:nvCxnSpPr>
          <p:spPr>
            <a:xfrm flipH="1">
              <a:off x="9881314" y="2627112"/>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2DA6D5A-A83B-774F-9796-9F63E34953C0}"/>
                </a:ext>
              </a:extLst>
            </p:cNvPr>
            <p:cNvCxnSpPr>
              <a:cxnSpLocks/>
              <a:stCxn id="94" idx="1"/>
              <a:endCxn id="117" idx="5"/>
            </p:cNvCxnSpPr>
            <p:nvPr/>
          </p:nvCxnSpPr>
          <p:spPr>
            <a:xfrm flipH="1" flipV="1">
              <a:off x="9180725" y="2739805"/>
              <a:ext cx="316202" cy="101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4D5E8D3-96CD-3040-BA2F-D23B8E19E534}"/>
                </a:ext>
              </a:extLst>
            </p:cNvPr>
            <p:cNvCxnSpPr>
              <a:cxnSpLocks/>
              <a:stCxn id="117" idx="2"/>
              <a:endCxn id="118" idx="5"/>
            </p:cNvCxnSpPr>
            <p:nvPr/>
          </p:nvCxnSpPr>
          <p:spPr>
            <a:xfrm flipH="1" flipV="1">
              <a:off x="8997846" y="2648365"/>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72032416-19FB-FB4A-9FF4-7839EFEA7ECC}"/>
                </a:ext>
              </a:extLst>
            </p:cNvPr>
            <p:cNvSpPr/>
            <p:nvPr/>
          </p:nvSpPr>
          <p:spPr>
            <a:xfrm>
              <a:off x="9927034" y="2549063"/>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2" name="Oval 91">
              <a:extLst>
                <a:ext uri="{FF2B5EF4-FFF2-40B4-BE49-F238E27FC236}">
                  <a16:creationId xmlns:a16="http://schemas.microsoft.com/office/drawing/2014/main" id="{32341FB6-0EF1-DD4F-BA80-E4DD9CCD103D}"/>
                </a:ext>
              </a:extLst>
            </p:cNvPr>
            <p:cNvSpPr/>
            <p:nvPr/>
          </p:nvSpPr>
          <p:spPr>
            <a:xfrm>
              <a:off x="10018474" y="2874975"/>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3" name="Oval 92">
              <a:extLst>
                <a:ext uri="{FF2B5EF4-FFF2-40B4-BE49-F238E27FC236}">
                  <a16:creationId xmlns:a16="http://schemas.microsoft.com/office/drawing/2014/main" id="{860A279A-9E30-3143-AF2A-204C3B22C1FB}"/>
                </a:ext>
              </a:extLst>
            </p:cNvPr>
            <p:cNvSpPr/>
            <p:nvPr/>
          </p:nvSpPr>
          <p:spPr>
            <a:xfrm>
              <a:off x="9835594" y="2783535"/>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4" name="Oval 93">
              <a:extLst>
                <a:ext uri="{FF2B5EF4-FFF2-40B4-BE49-F238E27FC236}">
                  <a16:creationId xmlns:a16="http://schemas.microsoft.com/office/drawing/2014/main" id="{FE7913C4-126A-304A-88C7-320E318A29B5}"/>
                </a:ext>
              </a:extLst>
            </p:cNvPr>
            <p:cNvSpPr/>
            <p:nvPr/>
          </p:nvSpPr>
          <p:spPr>
            <a:xfrm>
              <a:off x="9483536" y="282827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5" name="Oval 94">
              <a:extLst>
                <a:ext uri="{FF2B5EF4-FFF2-40B4-BE49-F238E27FC236}">
                  <a16:creationId xmlns:a16="http://schemas.microsoft.com/office/drawing/2014/main" id="{C4D866EC-0A60-6C4D-A02D-C7151B7E058E}"/>
                </a:ext>
              </a:extLst>
            </p:cNvPr>
            <p:cNvSpPr/>
            <p:nvPr/>
          </p:nvSpPr>
          <p:spPr>
            <a:xfrm>
              <a:off x="9608532" y="3043524"/>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6" name="Oval 95">
              <a:extLst>
                <a:ext uri="{FF2B5EF4-FFF2-40B4-BE49-F238E27FC236}">
                  <a16:creationId xmlns:a16="http://schemas.microsoft.com/office/drawing/2014/main" id="{1B5656E8-8095-D54A-9E48-13DB793B846C}"/>
                </a:ext>
              </a:extLst>
            </p:cNvPr>
            <p:cNvSpPr/>
            <p:nvPr/>
          </p:nvSpPr>
          <p:spPr>
            <a:xfrm>
              <a:off x="9500314" y="3202495"/>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7" name="Oval 116">
              <a:extLst>
                <a:ext uri="{FF2B5EF4-FFF2-40B4-BE49-F238E27FC236}">
                  <a16:creationId xmlns:a16="http://schemas.microsoft.com/office/drawing/2014/main" id="{3CB28569-961A-5D49-8188-124574F76418}"/>
                </a:ext>
              </a:extLst>
            </p:cNvPr>
            <p:cNvSpPr/>
            <p:nvPr/>
          </p:nvSpPr>
          <p:spPr>
            <a:xfrm>
              <a:off x="9102677" y="2661756"/>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8" name="Oval 117">
              <a:extLst>
                <a:ext uri="{FF2B5EF4-FFF2-40B4-BE49-F238E27FC236}">
                  <a16:creationId xmlns:a16="http://schemas.microsoft.com/office/drawing/2014/main" id="{0F8C520F-AA84-4A45-91E8-92074EA71B77}"/>
                </a:ext>
              </a:extLst>
            </p:cNvPr>
            <p:cNvSpPr/>
            <p:nvPr/>
          </p:nvSpPr>
          <p:spPr>
            <a:xfrm>
              <a:off x="8919797" y="2570316"/>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9" name="Oval 118">
              <a:extLst>
                <a:ext uri="{FF2B5EF4-FFF2-40B4-BE49-F238E27FC236}">
                  <a16:creationId xmlns:a16="http://schemas.microsoft.com/office/drawing/2014/main" id="{FDB0A77B-D2CA-7F42-8F65-742D3E3A0508}"/>
                </a:ext>
              </a:extLst>
            </p:cNvPr>
            <p:cNvSpPr/>
            <p:nvPr/>
          </p:nvSpPr>
          <p:spPr>
            <a:xfrm>
              <a:off x="9834196" y="3369436"/>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0" name="Oval 119">
              <a:extLst>
                <a:ext uri="{FF2B5EF4-FFF2-40B4-BE49-F238E27FC236}">
                  <a16:creationId xmlns:a16="http://schemas.microsoft.com/office/drawing/2014/main" id="{423CB2C3-7AEA-0144-9DB6-883900EEE1D8}"/>
                </a:ext>
              </a:extLst>
            </p:cNvPr>
            <p:cNvSpPr/>
            <p:nvPr/>
          </p:nvSpPr>
          <p:spPr>
            <a:xfrm>
              <a:off x="9259728" y="3369436"/>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121" name="Group 120">
            <a:extLst>
              <a:ext uri="{FF2B5EF4-FFF2-40B4-BE49-F238E27FC236}">
                <a16:creationId xmlns:a16="http://schemas.microsoft.com/office/drawing/2014/main" id="{E66C85ED-5223-DF43-9212-31E8021814B2}"/>
              </a:ext>
            </a:extLst>
          </p:cNvPr>
          <p:cNvGrpSpPr/>
          <p:nvPr/>
        </p:nvGrpSpPr>
        <p:grpSpPr>
          <a:xfrm>
            <a:off x="5110381" y="2766664"/>
            <a:ext cx="1749935" cy="1195783"/>
            <a:chOff x="6901298" y="2111734"/>
            <a:chExt cx="1190118" cy="813243"/>
          </a:xfrm>
        </p:grpSpPr>
        <p:sp>
          <p:nvSpPr>
            <p:cNvPr id="122" name="Oval 121">
              <a:extLst>
                <a:ext uri="{FF2B5EF4-FFF2-40B4-BE49-F238E27FC236}">
                  <a16:creationId xmlns:a16="http://schemas.microsoft.com/office/drawing/2014/main" id="{753170CE-D2F6-D340-B81B-FBB09EA32287}"/>
                </a:ext>
              </a:extLst>
            </p:cNvPr>
            <p:cNvSpPr/>
            <p:nvPr/>
          </p:nvSpPr>
          <p:spPr>
            <a:xfrm>
              <a:off x="7084178" y="2207158"/>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3" name="Oval 122">
              <a:extLst>
                <a:ext uri="{FF2B5EF4-FFF2-40B4-BE49-F238E27FC236}">
                  <a16:creationId xmlns:a16="http://schemas.microsoft.com/office/drawing/2014/main" id="{DE3C8D2A-0A53-5C41-8452-F464A233E3DC}"/>
                </a:ext>
              </a:extLst>
            </p:cNvPr>
            <p:cNvSpPr/>
            <p:nvPr/>
          </p:nvSpPr>
          <p:spPr>
            <a:xfrm>
              <a:off x="7999976" y="220317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4" name="Oval 123">
              <a:extLst>
                <a:ext uri="{FF2B5EF4-FFF2-40B4-BE49-F238E27FC236}">
                  <a16:creationId xmlns:a16="http://schemas.microsoft.com/office/drawing/2014/main" id="{BEBE52EC-8842-F542-AD2B-97F6451B3E65}"/>
                </a:ext>
              </a:extLst>
            </p:cNvPr>
            <p:cNvSpPr/>
            <p:nvPr/>
          </p:nvSpPr>
          <p:spPr>
            <a:xfrm>
              <a:off x="7817096" y="211173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5" name="Oval 124">
              <a:extLst>
                <a:ext uri="{FF2B5EF4-FFF2-40B4-BE49-F238E27FC236}">
                  <a16:creationId xmlns:a16="http://schemas.microsoft.com/office/drawing/2014/main" id="{DF9E7CCB-B5E2-104E-BF8B-9D9A196029DA}"/>
                </a:ext>
              </a:extLst>
            </p:cNvPr>
            <p:cNvSpPr/>
            <p:nvPr/>
          </p:nvSpPr>
          <p:spPr>
            <a:xfrm>
              <a:off x="7833874" y="2404929"/>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6" name="Oval 125">
              <a:extLst>
                <a:ext uri="{FF2B5EF4-FFF2-40B4-BE49-F238E27FC236}">
                  <a16:creationId xmlns:a16="http://schemas.microsoft.com/office/drawing/2014/main" id="{4ADA04CA-9794-D543-80C8-B02713FD785E}"/>
                </a:ext>
              </a:extLst>
            </p:cNvPr>
            <p:cNvSpPr/>
            <p:nvPr/>
          </p:nvSpPr>
          <p:spPr>
            <a:xfrm>
              <a:off x="7908536" y="2720844"/>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7" name="Oval 126">
              <a:extLst>
                <a:ext uri="{FF2B5EF4-FFF2-40B4-BE49-F238E27FC236}">
                  <a16:creationId xmlns:a16="http://schemas.microsoft.com/office/drawing/2014/main" id="{21D7FE5D-5BAF-7B49-B14B-2E20AF824E99}"/>
                </a:ext>
              </a:extLst>
            </p:cNvPr>
            <p:cNvSpPr/>
            <p:nvPr/>
          </p:nvSpPr>
          <p:spPr>
            <a:xfrm>
              <a:off x="6901298" y="2132987"/>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8" name="Oval 127">
              <a:extLst>
                <a:ext uri="{FF2B5EF4-FFF2-40B4-BE49-F238E27FC236}">
                  <a16:creationId xmlns:a16="http://schemas.microsoft.com/office/drawing/2014/main" id="{33D5ECD7-FE3E-E746-B05E-4319786D5B72}"/>
                </a:ext>
              </a:extLst>
            </p:cNvPr>
            <p:cNvSpPr/>
            <p:nvPr/>
          </p:nvSpPr>
          <p:spPr>
            <a:xfrm>
              <a:off x="6992738" y="2507625"/>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9" name="Oval 128">
              <a:extLst>
                <a:ext uri="{FF2B5EF4-FFF2-40B4-BE49-F238E27FC236}">
                  <a16:creationId xmlns:a16="http://schemas.microsoft.com/office/drawing/2014/main" id="{34BC33C6-9C3F-8E42-9844-DFA9ECB12E93}"/>
                </a:ext>
              </a:extLst>
            </p:cNvPr>
            <p:cNvSpPr/>
            <p:nvPr/>
          </p:nvSpPr>
          <p:spPr>
            <a:xfrm>
              <a:off x="7084178" y="283353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0" name="Oval 129">
              <a:extLst>
                <a:ext uri="{FF2B5EF4-FFF2-40B4-BE49-F238E27FC236}">
                  <a16:creationId xmlns:a16="http://schemas.microsoft.com/office/drawing/2014/main" id="{5FDBD0C0-07EF-3D4A-9621-B6C95FA98791}"/>
                </a:ext>
              </a:extLst>
            </p:cNvPr>
            <p:cNvSpPr/>
            <p:nvPr/>
          </p:nvSpPr>
          <p:spPr>
            <a:xfrm>
              <a:off x="6901298" y="274209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131" name="Group 130">
            <a:extLst>
              <a:ext uri="{FF2B5EF4-FFF2-40B4-BE49-F238E27FC236}">
                <a16:creationId xmlns:a16="http://schemas.microsoft.com/office/drawing/2014/main" id="{0EB7C6E7-9184-874A-AE53-62C23FDEFF69}"/>
              </a:ext>
            </a:extLst>
          </p:cNvPr>
          <p:cNvGrpSpPr/>
          <p:nvPr/>
        </p:nvGrpSpPr>
        <p:grpSpPr>
          <a:xfrm>
            <a:off x="5241065" y="1554586"/>
            <a:ext cx="1481031" cy="1048482"/>
            <a:chOff x="7005102" y="894549"/>
            <a:chExt cx="1007238" cy="713065"/>
          </a:xfrm>
        </p:grpSpPr>
        <p:sp>
          <p:nvSpPr>
            <p:cNvPr id="132" name="Oval 131">
              <a:extLst>
                <a:ext uri="{FF2B5EF4-FFF2-40B4-BE49-F238E27FC236}">
                  <a16:creationId xmlns:a16="http://schemas.microsoft.com/office/drawing/2014/main" id="{31DD68C6-7D78-2A4B-8979-993366E2820E}"/>
                </a:ext>
              </a:extLst>
            </p:cNvPr>
            <p:cNvSpPr/>
            <p:nvPr/>
          </p:nvSpPr>
          <p:spPr>
            <a:xfrm>
              <a:off x="7602398" y="894549"/>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3" name="Oval 132">
              <a:extLst>
                <a:ext uri="{FF2B5EF4-FFF2-40B4-BE49-F238E27FC236}">
                  <a16:creationId xmlns:a16="http://schemas.microsoft.com/office/drawing/2014/main" id="{D631CE83-AF8B-CD48-9A31-5A6AC855B48C}"/>
                </a:ext>
              </a:extLst>
            </p:cNvPr>
            <p:cNvSpPr/>
            <p:nvPr/>
          </p:nvSpPr>
          <p:spPr>
            <a:xfrm>
              <a:off x="7417001" y="100717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4" name="Oval 133">
              <a:extLst>
                <a:ext uri="{FF2B5EF4-FFF2-40B4-BE49-F238E27FC236}">
                  <a16:creationId xmlns:a16="http://schemas.microsoft.com/office/drawing/2014/main" id="{14E23846-AEC4-4C40-AB31-A8BB13A30FF0}"/>
                </a:ext>
              </a:extLst>
            </p:cNvPr>
            <p:cNvSpPr/>
            <p:nvPr/>
          </p:nvSpPr>
          <p:spPr>
            <a:xfrm>
              <a:off x="7829460" y="111280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5" name="Oval 134">
              <a:extLst>
                <a:ext uri="{FF2B5EF4-FFF2-40B4-BE49-F238E27FC236}">
                  <a16:creationId xmlns:a16="http://schemas.microsoft.com/office/drawing/2014/main" id="{F462565A-8BD0-DA44-8534-3EA314F171E9}"/>
                </a:ext>
              </a:extLst>
            </p:cNvPr>
            <p:cNvSpPr/>
            <p:nvPr/>
          </p:nvSpPr>
          <p:spPr>
            <a:xfrm>
              <a:off x="7005102" y="151617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6" name="Oval 135">
              <a:extLst>
                <a:ext uri="{FF2B5EF4-FFF2-40B4-BE49-F238E27FC236}">
                  <a16:creationId xmlns:a16="http://schemas.microsoft.com/office/drawing/2014/main" id="{9315AA48-4827-4946-A826-75362111B217}"/>
                </a:ext>
              </a:extLst>
            </p:cNvPr>
            <p:cNvSpPr/>
            <p:nvPr/>
          </p:nvSpPr>
          <p:spPr>
            <a:xfrm>
              <a:off x="7920900" y="148744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7" name="Oval 136">
              <a:extLst>
                <a:ext uri="{FF2B5EF4-FFF2-40B4-BE49-F238E27FC236}">
                  <a16:creationId xmlns:a16="http://schemas.microsoft.com/office/drawing/2014/main" id="{34EA3E20-EA70-904E-9BE3-BADB559CB6D1}"/>
                </a:ext>
              </a:extLst>
            </p:cNvPr>
            <p:cNvSpPr/>
            <p:nvPr/>
          </p:nvSpPr>
          <p:spPr>
            <a:xfrm>
              <a:off x="7319022" y="139600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sp>
        <p:nvSpPr>
          <p:cNvPr id="4" name="Content Placeholder 3">
            <a:extLst>
              <a:ext uri="{FF2B5EF4-FFF2-40B4-BE49-F238E27FC236}">
                <a16:creationId xmlns:a16="http://schemas.microsoft.com/office/drawing/2014/main" id="{F64410C2-9C7F-F843-9C47-E6CDE7449EE8}"/>
              </a:ext>
            </a:extLst>
          </p:cNvPr>
          <p:cNvSpPr>
            <a:spLocks noGrp="1"/>
          </p:cNvSpPr>
          <p:nvPr>
            <p:ph sz="half" idx="1"/>
          </p:nvPr>
        </p:nvSpPr>
        <p:spPr/>
        <p:txBody>
          <a:bodyPr/>
          <a:lstStyle/>
          <a:p>
            <a:r>
              <a:rPr lang="en-US" dirty="0"/>
              <a:t>Step 1: Apply a Lens/Filter Function</a:t>
            </a:r>
          </a:p>
        </p:txBody>
      </p:sp>
      <p:sp>
        <p:nvSpPr>
          <p:cNvPr id="5" name="Content Placeholder 4">
            <a:extLst>
              <a:ext uri="{FF2B5EF4-FFF2-40B4-BE49-F238E27FC236}">
                <a16:creationId xmlns:a16="http://schemas.microsoft.com/office/drawing/2014/main" id="{0FA2C345-56E0-2947-A3C1-0C5D127E4C75}"/>
              </a:ext>
            </a:extLst>
          </p:cNvPr>
          <p:cNvSpPr>
            <a:spLocks noGrp="1"/>
          </p:cNvSpPr>
          <p:nvPr>
            <p:ph sz="half" idx="10"/>
          </p:nvPr>
        </p:nvSpPr>
        <p:spPr/>
        <p:txBody>
          <a:bodyPr/>
          <a:lstStyle/>
          <a:p>
            <a:endParaRPr lang="en-US"/>
          </a:p>
        </p:txBody>
      </p:sp>
      <p:cxnSp>
        <p:nvCxnSpPr>
          <p:cNvPr id="143" name="Straight Arrow Connector 142">
            <a:extLst>
              <a:ext uri="{FF2B5EF4-FFF2-40B4-BE49-F238E27FC236}">
                <a16:creationId xmlns:a16="http://schemas.microsoft.com/office/drawing/2014/main" id="{159171FA-48FD-BC4E-9BE2-EC67C296CBE6}"/>
              </a:ext>
            </a:extLst>
          </p:cNvPr>
          <p:cNvCxnSpPr>
            <a:cxnSpLocks/>
          </p:cNvCxnSpPr>
          <p:nvPr/>
        </p:nvCxnSpPr>
        <p:spPr>
          <a:xfrm flipV="1">
            <a:off x="7609193" y="1214800"/>
            <a:ext cx="0" cy="5137799"/>
          </a:xfrm>
          <a:prstGeom prst="straightConnector1">
            <a:avLst/>
          </a:prstGeom>
          <a:ln w="76200">
            <a:gradFill>
              <a:gsLst>
                <a:gs pos="0">
                  <a:schemeClr val="accent5">
                    <a:lumMod val="20000"/>
                    <a:lumOff val="80000"/>
                  </a:schemeClr>
                </a:gs>
                <a:gs pos="100000">
                  <a:schemeClr val="accent5">
                    <a:lumMod val="5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6F953CFA-5F1A-B348-814B-B3E0D5A72972}"/>
                  </a:ext>
                </a:extLst>
              </p:cNvPr>
              <p:cNvSpPr txBox="1"/>
              <p:nvPr/>
            </p:nvSpPr>
            <p:spPr>
              <a:xfrm>
                <a:off x="7812156" y="1198492"/>
                <a:ext cx="272832" cy="407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47" i="1">
                          <a:latin typeface="Cambria Math" panose="02040503050406030204" pitchFamily="18" charset="0"/>
                        </a:rPr>
                        <m:t>𝑓</m:t>
                      </m:r>
                    </m:oMath>
                  </m:oMathPara>
                </a14:m>
                <a:endParaRPr lang="en-US" sz="2647" dirty="0"/>
              </a:p>
            </p:txBody>
          </p:sp>
        </mc:Choice>
        <mc:Fallback xmlns="">
          <p:sp>
            <p:nvSpPr>
              <p:cNvPr id="144" name="TextBox 143">
                <a:extLst>
                  <a:ext uri="{FF2B5EF4-FFF2-40B4-BE49-F238E27FC236}">
                    <a16:creationId xmlns:a16="http://schemas.microsoft.com/office/drawing/2014/main" id="{6F953CFA-5F1A-B348-814B-B3E0D5A72972}"/>
                  </a:ext>
                </a:extLst>
              </p:cNvPr>
              <p:cNvSpPr txBox="1">
                <a:spLocks noRot="1" noChangeAspect="1" noMove="1" noResize="1" noEditPoints="1" noAdjustHandles="1" noChangeArrowheads="1" noChangeShapeType="1" noTextEdit="1"/>
              </p:cNvSpPr>
              <p:nvPr/>
            </p:nvSpPr>
            <p:spPr>
              <a:xfrm>
                <a:off x="7812156" y="1198492"/>
                <a:ext cx="272832" cy="407356"/>
              </a:xfrm>
              <a:prstGeom prst="rect">
                <a:avLst/>
              </a:prstGeom>
              <a:blipFill>
                <a:blip r:embed="rId3"/>
                <a:stretch>
                  <a:fillRect l="-39130" r="-34783" b="-36364"/>
                </a:stretch>
              </a:blipFill>
            </p:spPr>
            <p:txBody>
              <a:bodyPr/>
              <a:lstStyle/>
              <a:p>
                <a:r>
                  <a:rPr lang="en-US">
                    <a:noFill/>
                  </a:rPr>
                  <a:t> </a:t>
                </a:r>
              </a:p>
            </p:txBody>
          </p:sp>
        </mc:Fallback>
      </mc:AlternateContent>
    </p:spTree>
    <p:extLst>
      <p:ext uri="{BB962C8B-B14F-4D97-AF65-F5344CB8AC3E}">
        <p14:creationId xmlns:p14="http://schemas.microsoft.com/office/powerpoint/2010/main" val="15347424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FC4E56-DBA8-C34C-96E4-23D7896F1B44}"/>
              </a:ext>
            </a:extLst>
          </p:cNvPr>
          <p:cNvSpPr>
            <a:spLocks noGrp="1"/>
          </p:cNvSpPr>
          <p:nvPr>
            <p:ph sz="half" idx="1"/>
          </p:nvPr>
        </p:nvSpPr>
        <p:spPr/>
        <p:txBody>
          <a:bodyPr/>
          <a:lstStyle/>
          <a:p>
            <a:r>
              <a:rPr lang="en-US" dirty="0"/>
              <a:t>Filter Function Selection</a:t>
            </a:r>
          </a:p>
        </p:txBody>
      </p:sp>
      <p:pic>
        <p:nvPicPr>
          <p:cNvPr id="8" name="Picture 7" descr="Chart, scatter chart&#10;&#10;Description automatically generated">
            <a:extLst>
              <a:ext uri="{FF2B5EF4-FFF2-40B4-BE49-F238E27FC236}">
                <a16:creationId xmlns:a16="http://schemas.microsoft.com/office/drawing/2014/main" id="{8B20D878-3232-25C2-216A-1B6259B3C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691"/>
            <a:ext cx="12192000" cy="4972618"/>
          </a:xfrm>
          <a:prstGeom prst="rect">
            <a:avLst/>
          </a:prstGeom>
        </p:spPr>
      </p:pic>
      <p:sp>
        <p:nvSpPr>
          <p:cNvPr id="6" name="Content Placeholder 5">
            <a:extLst>
              <a:ext uri="{FF2B5EF4-FFF2-40B4-BE49-F238E27FC236}">
                <a16:creationId xmlns:a16="http://schemas.microsoft.com/office/drawing/2014/main" id="{67FA2DCF-BFE4-30DC-A532-85B756449EFF}"/>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4095153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4C04CA87-78FB-9E4D-A074-F5DC165FD211}"/>
                  </a:ext>
                </a:extLst>
              </p:cNvPr>
              <p:cNvSpPr txBox="1"/>
              <p:nvPr/>
            </p:nvSpPr>
            <p:spPr>
              <a:xfrm>
                <a:off x="5404763" y="1023964"/>
                <a:ext cx="1373773" cy="40735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647" i="1">
                          <a:latin typeface="Cambria Math" panose="02040503050406030204" pitchFamily="18" charset="0"/>
                        </a:rPr>
                        <m:t>𝑓</m:t>
                      </m:r>
                      <m:r>
                        <a:rPr lang="en-US" sz="2647" i="1">
                          <a:latin typeface="Cambria Math" panose="02040503050406030204" pitchFamily="18" charset="0"/>
                        </a:rPr>
                        <m:t>:</m:t>
                      </m:r>
                      <m:r>
                        <a:rPr lang="en-US" sz="2647" i="1">
                          <a:latin typeface="Cambria Math" panose="02040503050406030204" pitchFamily="18" charset="0"/>
                        </a:rPr>
                        <m:t>𝕏</m:t>
                      </m:r>
                      <m:r>
                        <a:rPr lang="en-US" sz="2647" i="1">
                          <a:latin typeface="Cambria Math" panose="02040503050406030204" pitchFamily="18" charset="0"/>
                        </a:rPr>
                        <m:t>→</m:t>
                      </m:r>
                      <m:r>
                        <a:rPr lang="en-US" sz="2647" i="1">
                          <a:latin typeface="Cambria Math" panose="02040503050406030204" pitchFamily="18" charset="0"/>
                        </a:rPr>
                        <m:t>ℝ</m:t>
                      </m:r>
                    </m:oMath>
                  </m:oMathPara>
                </a14:m>
                <a:endParaRPr lang="en-US" sz="2647" i="1" dirty="0">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4C04CA87-78FB-9E4D-A074-F5DC165FD211}"/>
                  </a:ext>
                </a:extLst>
              </p:cNvPr>
              <p:cNvSpPr txBox="1">
                <a:spLocks noRot="1" noChangeAspect="1" noMove="1" noResize="1" noEditPoints="1" noAdjustHandles="1" noChangeArrowheads="1" noChangeShapeType="1" noTextEdit="1"/>
              </p:cNvSpPr>
              <p:nvPr/>
            </p:nvSpPr>
            <p:spPr>
              <a:xfrm>
                <a:off x="5404763" y="1023964"/>
                <a:ext cx="1373773" cy="407356"/>
              </a:xfrm>
              <a:prstGeom prst="rect">
                <a:avLst/>
              </a:prstGeom>
              <a:blipFill>
                <a:blip r:embed="rId2"/>
                <a:stretch>
                  <a:fillRect l="-11009" r="-1835" b="-33333"/>
                </a:stretch>
              </a:blipFill>
            </p:spPr>
            <p:txBody>
              <a:bodyPr/>
              <a:lstStyle/>
              <a:p>
                <a:r>
                  <a:rPr lang="en-US">
                    <a:noFill/>
                  </a:rPr>
                  <a:t> </a:t>
                </a:r>
              </a:p>
            </p:txBody>
          </p:sp>
        </mc:Fallback>
      </mc:AlternateContent>
      <p:cxnSp>
        <p:nvCxnSpPr>
          <p:cNvPr id="97" name="Straight Connector 96">
            <a:extLst>
              <a:ext uri="{FF2B5EF4-FFF2-40B4-BE49-F238E27FC236}">
                <a16:creationId xmlns:a16="http://schemas.microsoft.com/office/drawing/2014/main" id="{F09933B1-9C3D-3848-850D-36C2329E129E}"/>
              </a:ext>
            </a:extLst>
          </p:cNvPr>
          <p:cNvCxnSpPr>
            <a:cxnSpLocks/>
            <a:stCxn id="129" idx="2"/>
            <a:endCxn id="130" idx="5"/>
          </p:cNvCxnSpPr>
          <p:nvPr/>
        </p:nvCxnSpPr>
        <p:spPr>
          <a:xfrm flipH="1" flipV="1">
            <a:off x="5225146" y="3808305"/>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DD4382A-B674-604E-9124-D5EBF5C30A66}"/>
              </a:ext>
            </a:extLst>
          </p:cNvPr>
          <p:cNvCxnSpPr>
            <a:cxnSpLocks/>
            <a:stCxn id="129" idx="0"/>
            <a:endCxn id="128" idx="4"/>
          </p:cNvCxnSpPr>
          <p:nvPr/>
        </p:nvCxnSpPr>
        <p:spPr>
          <a:xfrm flipH="1" flipV="1">
            <a:off x="5312060" y="3483228"/>
            <a:ext cx="134452" cy="3447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AAE5D83-1E00-D448-A161-015E5ADC663E}"/>
              </a:ext>
            </a:extLst>
          </p:cNvPr>
          <p:cNvCxnSpPr>
            <a:cxnSpLocks/>
            <a:stCxn id="130" idx="7"/>
            <a:endCxn id="128" idx="4"/>
          </p:cNvCxnSpPr>
          <p:nvPr/>
        </p:nvCxnSpPr>
        <p:spPr>
          <a:xfrm flipV="1">
            <a:off x="5225146" y="3483230"/>
            <a:ext cx="86916" cy="23000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9D1CABC-4C90-B04C-BB6A-4650B285BF11}"/>
              </a:ext>
            </a:extLst>
          </p:cNvPr>
          <p:cNvCxnSpPr>
            <a:cxnSpLocks/>
            <a:stCxn id="128" idx="0"/>
            <a:endCxn id="122" idx="4"/>
          </p:cNvCxnSpPr>
          <p:nvPr/>
        </p:nvCxnSpPr>
        <p:spPr>
          <a:xfrm flipV="1">
            <a:off x="5312060" y="3041427"/>
            <a:ext cx="134452" cy="30735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A96CFDA-2BD9-EB49-B907-76E312BBC292}"/>
              </a:ext>
            </a:extLst>
          </p:cNvPr>
          <p:cNvCxnSpPr>
            <a:cxnSpLocks/>
            <a:stCxn id="128" idx="0"/>
            <a:endCxn id="127" idx="4"/>
          </p:cNvCxnSpPr>
          <p:nvPr/>
        </p:nvCxnSpPr>
        <p:spPr>
          <a:xfrm flipH="1" flipV="1">
            <a:off x="5177608" y="2932365"/>
            <a:ext cx="134452" cy="4164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9DF4E5E-D836-8143-905B-897AB5336B52}"/>
              </a:ext>
            </a:extLst>
          </p:cNvPr>
          <p:cNvCxnSpPr>
            <a:cxnSpLocks/>
            <a:stCxn id="122" idx="2"/>
            <a:endCxn id="127" idx="6"/>
          </p:cNvCxnSpPr>
          <p:nvPr/>
        </p:nvCxnSpPr>
        <p:spPr>
          <a:xfrm flipH="1" flipV="1">
            <a:off x="5244834" y="2865141"/>
            <a:ext cx="134452" cy="109060"/>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62E49B8-F738-524E-890C-7DEED79464A6}"/>
              </a:ext>
            </a:extLst>
          </p:cNvPr>
          <p:cNvCxnSpPr>
            <a:cxnSpLocks/>
            <a:stCxn id="125" idx="4"/>
            <a:endCxn id="126" idx="0"/>
          </p:cNvCxnSpPr>
          <p:nvPr/>
        </p:nvCxnSpPr>
        <p:spPr>
          <a:xfrm>
            <a:off x="6548856" y="3332227"/>
            <a:ext cx="109782" cy="3300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172CB89-CE20-1044-AB13-C7E5B1473703}"/>
              </a:ext>
            </a:extLst>
          </p:cNvPr>
          <p:cNvCxnSpPr>
            <a:cxnSpLocks/>
            <a:stCxn id="123" idx="4"/>
            <a:endCxn id="125" idx="7"/>
          </p:cNvCxnSpPr>
          <p:nvPr/>
        </p:nvCxnSpPr>
        <p:spPr>
          <a:xfrm flipH="1">
            <a:off x="6596394" y="3035567"/>
            <a:ext cx="196698" cy="18189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09B7602-584F-2641-ADE7-1AF5E382216C}"/>
              </a:ext>
            </a:extLst>
          </p:cNvPr>
          <p:cNvCxnSpPr>
            <a:cxnSpLocks/>
            <a:stCxn id="124" idx="4"/>
            <a:endCxn id="125" idx="0"/>
          </p:cNvCxnSpPr>
          <p:nvPr/>
        </p:nvCxnSpPr>
        <p:spPr>
          <a:xfrm>
            <a:off x="6524186" y="2901117"/>
            <a:ext cx="24670" cy="29665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25E92A-792E-9A4F-9261-36DFEEC21570}"/>
              </a:ext>
            </a:extLst>
          </p:cNvPr>
          <p:cNvCxnSpPr>
            <a:cxnSpLocks/>
            <a:stCxn id="124" idx="5"/>
            <a:endCxn id="123" idx="2"/>
          </p:cNvCxnSpPr>
          <p:nvPr/>
        </p:nvCxnSpPr>
        <p:spPr>
          <a:xfrm>
            <a:off x="6571724" y="2881427"/>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E9704B7-7F61-8243-997B-A9211164C930}"/>
              </a:ext>
            </a:extLst>
          </p:cNvPr>
          <p:cNvCxnSpPr>
            <a:cxnSpLocks/>
            <a:stCxn id="123" idx="4"/>
            <a:endCxn id="126" idx="0"/>
          </p:cNvCxnSpPr>
          <p:nvPr/>
        </p:nvCxnSpPr>
        <p:spPr>
          <a:xfrm flipH="1">
            <a:off x="6658638" y="3035567"/>
            <a:ext cx="134452" cy="6267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DCB5751-5442-2243-8DE6-360DAB8059B8}"/>
              </a:ext>
            </a:extLst>
          </p:cNvPr>
          <p:cNvCxnSpPr>
            <a:cxnSpLocks/>
            <a:endCxn id="135" idx="4"/>
          </p:cNvCxnSpPr>
          <p:nvPr/>
        </p:nvCxnSpPr>
        <p:spPr>
          <a:xfrm flipV="1">
            <a:off x="5221376" y="2603069"/>
            <a:ext cx="86916" cy="21900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3AA8A9-D7C9-AA46-9364-D162BFEC7726}"/>
              </a:ext>
            </a:extLst>
          </p:cNvPr>
          <p:cNvCxnSpPr>
            <a:cxnSpLocks/>
            <a:stCxn id="135" idx="6"/>
            <a:endCxn id="137" idx="3"/>
          </p:cNvCxnSpPr>
          <p:nvPr/>
        </p:nvCxnSpPr>
        <p:spPr>
          <a:xfrm flipV="1">
            <a:off x="5375518" y="2406681"/>
            <a:ext cx="346822" cy="1291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494393-8ACB-C341-BE92-F4FB2EE1E38F}"/>
              </a:ext>
            </a:extLst>
          </p:cNvPr>
          <p:cNvCxnSpPr>
            <a:cxnSpLocks/>
            <a:stCxn id="137" idx="0"/>
            <a:endCxn id="133" idx="4"/>
          </p:cNvCxnSpPr>
          <p:nvPr/>
        </p:nvCxnSpPr>
        <p:spPr>
          <a:xfrm flipV="1">
            <a:off x="5769875" y="1854638"/>
            <a:ext cx="144067" cy="43727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C3B0F1-087E-484E-8C40-54B1ED991984}"/>
              </a:ext>
            </a:extLst>
          </p:cNvPr>
          <p:cNvCxnSpPr>
            <a:cxnSpLocks/>
            <a:stCxn id="133" idx="7"/>
            <a:endCxn id="132" idx="3"/>
          </p:cNvCxnSpPr>
          <p:nvPr/>
        </p:nvCxnSpPr>
        <p:spPr>
          <a:xfrm flipV="1">
            <a:off x="5961478" y="1669351"/>
            <a:ext cx="177533" cy="7052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380728E-3F91-3D4C-AF5A-75DE7459C3EE}"/>
              </a:ext>
            </a:extLst>
          </p:cNvPr>
          <p:cNvCxnSpPr>
            <a:cxnSpLocks/>
            <a:stCxn id="134" idx="1"/>
            <a:endCxn id="132" idx="5"/>
          </p:cNvCxnSpPr>
          <p:nvPr/>
        </p:nvCxnSpPr>
        <p:spPr>
          <a:xfrm flipH="1" flipV="1">
            <a:off x="6234081" y="1669351"/>
            <a:ext cx="238797" cy="22584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3701589-BBF9-D44B-A55D-E3B7C3659C07}"/>
              </a:ext>
            </a:extLst>
          </p:cNvPr>
          <p:cNvCxnSpPr>
            <a:cxnSpLocks/>
            <a:stCxn id="134" idx="5"/>
            <a:endCxn id="136" idx="0"/>
          </p:cNvCxnSpPr>
          <p:nvPr/>
        </p:nvCxnSpPr>
        <p:spPr>
          <a:xfrm>
            <a:off x="6567953" y="1990270"/>
            <a:ext cx="86916" cy="43610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D46B88C-AA2D-1F4A-8903-C141013320EA}"/>
              </a:ext>
            </a:extLst>
          </p:cNvPr>
          <p:cNvCxnSpPr>
            <a:cxnSpLocks/>
            <a:endCxn id="136" idx="4"/>
          </p:cNvCxnSpPr>
          <p:nvPr/>
        </p:nvCxnSpPr>
        <p:spPr>
          <a:xfrm flipV="1">
            <a:off x="6520414" y="2560821"/>
            <a:ext cx="134452" cy="21031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AE5C04F-F43F-7D47-A18C-57C15EAC4932}"/>
              </a:ext>
            </a:extLst>
          </p:cNvPr>
          <p:cNvGrpSpPr/>
          <p:nvPr/>
        </p:nvGrpSpPr>
        <p:grpSpPr>
          <a:xfrm>
            <a:off x="5241064" y="4866535"/>
            <a:ext cx="1836785" cy="1221175"/>
            <a:chOff x="9008507" y="3707733"/>
            <a:chExt cx="1249184" cy="830512"/>
          </a:xfrm>
        </p:grpSpPr>
        <p:cxnSp>
          <p:nvCxnSpPr>
            <p:cNvPr id="62" name="Straight Connector 61">
              <a:extLst>
                <a:ext uri="{FF2B5EF4-FFF2-40B4-BE49-F238E27FC236}">
                  <a16:creationId xmlns:a16="http://schemas.microsoft.com/office/drawing/2014/main" id="{BBFE8D2D-34C4-784D-970C-F6D767208034}"/>
                </a:ext>
              </a:extLst>
            </p:cNvPr>
            <p:cNvCxnSpPr>
              <a:stCxn id="115" idx="3"/>
              <a:endCxn id="73" idx="7"/>
            </p:cNvCxnSpPr>
            <p:nvPr/>
          </p:nvCxnSpPr>
          <p:spPr>
            <a:xfrm flipH="1">
              <a:off x="9177995" y="3785782"/>
              <a:ext cx="92394" cy="25706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CC222C-655B-1349-8B79-E5C028D0765A}"/>
                </a:ext>
              </a:extLst>
            </p:cNvPr>
            <p:cNvCxnSpPr>
              <a:cxnSpLocks/>
              <a:stCxn id="73" idx="3"/>
              <a:endCxn id="75" idx="0"/>
            </p:cNvCxnSpPr>
            <p:nvPr/>
          </p:nvCxnSpPr>
          <p:spPr>
            <a:xfrm flipH="1">
              <a:off x="9054227" y="4107502"/>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72DA9DD-5D87-6E4A-8A42-8B2B77DEF78A}"/>
                </a:ext>
              </a:extLst>
            </p:cNvPr>
            <p:cNvCxnSpPr>
              <a:cxnSpLocks/>
              <a:stCxn id="75" idx="5"/>
              <a:endCxn id="74" idx="2"/>
            </p:cNvCxnSpPr>
            <p:nvPr/>
          </p:nvCxnSpPr>
          <p:spPr>
            <a:xfrm>
              <a:off x="9086556" y="4341974"/>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ACC0F6F-0ED8-AF4C-8950-6AC282E4E5AF}"/>
                </a:ext>
              </a:extLst>
            </p:cNvPr>
            <p:cNvCxnSpPr>
              <a:cxnSpLocks/>
              <a:stCxn id="116" idx="5"/>
              <a:endCxn id="76" idx="1"/>
            </p:cNvCxnSpPr>
            <p:nvPr/>
          </p:nvCxnSpPr>
          <p:spPr>
            <a:xfrm>
              <a:off x="9909515" y="3785782"/>
              <a:ext cx="46486" cy="15666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B5986A0-951B-BB46-A5D8-8143FAAAE2F0}"/>
                </a:ext>
              </a:extLst>
            </p:cNvPr>
            <p:cNvCxnSpPr>
              <a:cxnSpLocks/>
              <a:stCxn id="79" idx="7"/>
              <a:endCxn id="77" idx="2"/>
            </p:cNvCxnSpPr>
            <p:nvPr/>
          </p:nvCxnSpPr>
          <p:spPr>
            <a:xfrm flipV="1">
              <a:off x="10020067" y="4166613"/>
              <a:ext cx="100464" cy="649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5B5F2F0-C901-BC43-9308-65C974989593}"/>
                </a:ext>
              </a:extLst>
            </p:cNvPr>
            <p:cNvCxnSpPr>
              <a:cxnSpLocks/>
              <a:stCxn id="76" idx="5"/>
              <a:endCxn id="77" idx="1"/>
            </p:cNvCxnSpPr>
            <p:nvPr/>
          </p:nvCxnSpPr>
          <p:spPr>
            <a:xfrm>
              <a:off x="10020659" y="4007109"/>
              <a:ext cx="113263" cy="12717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74E74B8-9CA2-A947-8693-4F2365F3FB46}"/>
                </a:ext>
              </a:extLst>
            </p:cNvPr>
            <p:cNvCxnSpPr>
              <a:cxnSpLocks/>
              <a:stCxn id="76" idx="4"/>
              <a:endCxn id="79" idx="0"/>
            </p:cNvCxnSpPr>
            <p:nvPr/>
          </p:nvCxnSpPr>
          <p:spPr>
            <a:xfrm flipH="1">
              <a:off x="9987738" y="4020500"/>
              <a:ext cx="592" cy="19770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5419C0D-571B-D740-8BAF-42B5F1AC2A29}"/>
                </a:ext>
              </a:extLst>
            </p:cNvPr>
            <p:cNvCxnSpPr>
              <a:cxnSpLocks/>
              <a:stCxn id="78" idx="0"/>
              <a:endCxn id="77" idx="5"/>
            </p:cNvCxnSpPr>
            <p:nvPr/>
          </p:nvCxnSpPr>
          <p:spPr>
            <a:xfrm flipH="1" flipV="1">
              <a:off x="10198580" y="4198942"/>
              <a:ext cx="1339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2D81A3B-E15D-564A-8A1E-ADF417CB44F3}"/>
                </a:ext>
              </a:extLst>
            </p:cNvPr>
            <p:cNvCxnSpPr>
              <a:cxnSpLocks/>
              <a:stCxn id="79" idx="5"/>
              <a:endCxn id="78" idx="1"/>
            </p:cNvCxnSpPr>
            <p:nvPr/>
          </p:nvCxnSpPr>
          <p:spPr>
            <a:xfrm>
              <a:off x="10020067" y="4296254"/>
              <a:ext cx="159575" cy="16394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5084E0-793C-2145-927F-36A843817F1D}"/>
                </a:ext>
              </a:extLst>
            </p:cNvPr>
            <p:cNvCxnSpPr>
              <a:cxnSpLocks/>
              <a:stCxn id="73" idx="5"/>
              <a:endCxn id="74" idx="0"/>
            </p:cNvCxnSpPr>
            <p:nvPr/>
          </p:nvCxnSpPr>
          <p:spPr>
            <a:xfrm>
              <a:off x="9177995" y="4107502"/>
              <a:ext cx="5911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AEB7C66-0017-3046-94AE-8A08AA45D6C5}"/>
                </a:ext>
              </a:extLst>
            </p:cNvPr>
            <p:cNvSpPr/>
            <p:nvPr/>
          </p:nvSpPr>
          <p:spPr>
            <a:xfrm>
              <a:off x="9099947" y="4029453"/>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74" name="Oval 73">
              <a:extLst>
                <a:ext uri="{FF2B5EF4-FFF2-40B4-BE49-F238E27FC236}">
                  <a16:creationId xmlns:a16="http://schemas.microsoft.com/office/drawing/2014/main" id="{6DB7727C-7F82-ED46-A1FF-D84859286A0B}"/>
                </a:ext>
              </a:extLst>
            </p:cNvPr>
            <p:cNvSpPr/>
            <p:nvPr/>
          </p:nvSpPr>
          <p:spPr>
            <a:xfrm>
              <a:off x="9191386" y="4355365"/>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5" name="Oval 74">
              <a:extLst>
                <a:ext uri="{FF2B5EF4-FFF2-40B4-BE49-F238E27FC236}">
                  <a16:creationId xmlns:a16="http://schemas.microsoft.com/office/drawing/2014/main" id="{A8415D61-EA4B-FC4D-AF47-D1F170D232A4}"/>
                </a:ext>
              </a:extLst>
            </p:cNvPr>
            <p:cNvSpPr/>
            <p:nvPr/>
          </p:nvSpPr>
          <p:spPr>
            <a:xfrm>
              <a:off x="9008507" y="4263925"/>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6" name="Oval 75">
              <a:extLst>
                <a:ext uri="{FF2B5EF4-FFF2-40B4-BE49-F238E27FC236}">
                  <a16:creationId xmlns:a16="http://schemas.microsoft.com/office/drawing/2014/main" id="{F35B23F1-5C06-8046-9C52-B03B995439C0}"/>
                </a:ext>
              </a:extLst>
            </p:cNvPr>
            <p:cNvSpPr/>
            <p:nvPr/>
          </p:nvSpPr>
          <p:spPr>
            <a:xfrm>
              <a:off x="9942610" y="3929060"/>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7" name="Oval 76">
              <a:extLst>
                <a:ext uri="{FF2B5EF4-FFF2-40B4-BE49-F238E27FC236}">
                  <a16:creationId xmlns:a16="http://schemas.microsoft.com/office/drawing/2014/main" id="{41A0DF31-FCB4-8445-95F2-6567B6E80AFA}"/>
                </a:ext>
              </a:extLst>
            </p:cNvPr>
            <p:cNvSpPr/>
            <p:nvPr/>
          </p:nvSpPr>
          <p:spPr>
            <a:xfrm>
              <a:off x="10120531" y="4120893"/>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8" name="Oval 77">
              <a:extLst>
                <a:ext uri="{FF2B5EF4-FFF2-40B4-BE49-F238E27FC236}">
                  <a16:creationId xmlns:a16="http://schemas.microsoft.com/office/drawing/2014/main" id="{05A98F2A-102F-554F-8A65-B4FD6E203549}"/>
                </a:ext>
              </a:extLst>
            </p:cNvPr>
            <p:cNvSpPr/>
            <p:nvPr/>
          </p:nvSpPr>
          <p:spPr>
            <a:xfrm>
              <a:off x="10166251" y="4446805"/>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9" name="Oval 78">
              <a:extLst>
                <a:ext uri="{FF2B5EF4-FFF2-40B4-BE49-F238E27FC236}">
                  <a16:creationId xmlns:a16="http://schemas.microsoft.com/office/drawing/2014/main" id="{3C92B9F6-D3EA-6C49-8A67-333DDBA2239A}"/>
                </a:ext>
              </a:extLst>
            </p:cNvPr>
            <p:cNvSpPr/>
            <p:nvPr/>
          </p:nvSpPr>
          <p:spPr>
            <a:xfrm>
              <a:off x="9942018" y="4218205"/>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5" name="Oval 114">
              <a:extLst>
                <a:ext uri="{FF2B5EF4-FFF2-40B4-BE49-F238E27FC236}">
                  <a16:creationId xmlns:a16="http://schemas.microsoft.com/office/drawing/2014/main" id="{2110D9B8-6B85-6D4F-A2CC-6226E63E04AE}"/>
                </a:ext>
              </a:extLst>
            </p:cNvPr>
            <p:cNvSpPr/>
            <p:nvPr/>
          </p:nvSpPr>
          <p:spPr>
            <a:xfrm>
              <a:off x="9256998" y="3707733"/>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6" name="Oval 115">
              <a:extLst>
                <a:ext uri="{FF2B5EF4-FFF2-40B4-BE49-F238E27FC236}">
                  <a16:creationId xmlns:a16="http://schemas.microsoft.com/office/drawing/2014/main" id="{AE383DA5-7611-2141-8612-A6CE1C1C3E93}"/>
                </a:ext>
              </a:extLst>
            </p:cNvPr>
            <p:cNvSpPr/>
            <p:nvPr/>
          </p:nvSpPr>
          <p:spPr>
            <a:xfrm>
              <a:off x="9831466" y="3707733"/>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2" name="Group 1">
            <a:extLst>
              <a:ext uri="{FF2B5EF4-FFF2-40B4-BE49-F238E27FC236}">
                <a16:creationId xmlns:a16="http://schemas.microsoft.com/office/drawing/2014/main" id="{083614D8-9F97-024C-A2D5-8F1062FCEC3F}"/>
              </a:ext>
            </a:extLst>
          </p:cNvPr>
          <p:cNvGrpSpPr/>
          <p:nvPr/>
        </p:nvGrpSpPr>
        <p:grpSpPr>
          <a:xfrm>
            <a:off x="5110385" y="3660624"/>
            <a:ext cx="1749934" cy="1340719"/>
            <a:chOff x="8919797" y="2549063"/>
            <a:chExt cx="1190117" cy="911813"/>
          </a:xfrm>
        </p:grpSpPr>
        <p:cxnSp>
          <p:nvCxnSpPr>
            <p:cNvPr id="80" name="Straight Connector 79">
              <a:extLst>
                <a:ext uri="{FF2B5EF4-FFF2-40B4-BE49-F238E27FC236}">
                  <a16:creationId xmlns:a16="http://schemas.microsoft.com/office/drawing/2014/main" id="{CCB6A588-385B-4948-89C8-C246FB722ECE}"/>
                </a:ext>
              </a:extLst>
            </p:cNvPr>
            <p:cNvCxnSpPr>
              <a:cxnSpLocks/>
              <a:stCxn id="96" idx="5"/>
              <a:endCxn id="119" idx="1"/>
            </p:cNvCxnSpPr>
            <p:nvPr/>
          </p:nvCxnSpPr>
          <p:spPr>
            <a:xfrm>
              <a:off x="9578363" y="3280544"/>
              <a:ext cx="269224" cy="1022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ACB7C40-2CD4-5043-871F-F069ADE98BE7}"/>
                </a:ext>
              </a:extLst>
            </p:cNvPr>
            <p:cNvCxnSpPr>
              <a:cxnSpLocks/>
              <a:stCxn id="96" idx="3"/>
              <a:endCxn id="120" idx="7"/>
            </p:cNvCxnSpPr>
            <p:nvPr/>
          </p:nvCxnSpPr>
          <p:spPr>
            <a:xfrm flipH="1">
              <a:off x="9337777" y="3280544"/>
              <a:ext cx="175928" cy="1022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84D715-B76E-084E-BA87-98A20BCB024B}"/>
                </a:ext>
              </a:extLst>
            </p:cNvPr>
            <p:cNvCxnSpPr>
              <a:cxnSpLocks/>
              <a:stCxn id="96" idx="0"/>
              <a:endCxn id="94" idx="4"/>
            </p:cNvCxnSpPr>
            <p:nvPr/>
          </p:nvCxnSpPr>
          <p:spPr>
            <a:xfrm flipH="1" flipV="1">
              <a:off x="9529256" y="2919717"/>
              <a:ext cx="16778" cy="28277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07C640-F466-4B44-BC63-95156E46B0E0}"/>
                </a:ext>
              </a:extLst>
            </p:cNvPr>
            <p:cNvCxnSpPr>
              <a:cxnSpLocks/>
              <a:stCxn id="96" idx="7"/>
              <a:endCxn id="95" idx="3"/>
            </p:cNvCxnSpPr>
            <p:nvPr/>
          </p:nvCxnSpPr>
          <p:spPr>
            <a:xfrm flipV="1">
              <a:off x="9578363" y="3121573"/>
              <a:ext cx="43560" cy="9431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E0D43A2-BFEC-524F-8D1E-E40629451803}"/>
                </a:ext>
              </a:extLst>
            </p:cNvPr>
            <p:cNvCxnSpPr>
              <a:cxnSpLocks/>
              <a:stCxn id="95" idx="1"/>
              <a:endCxn id="94" idx="5"/>
            </p:cNvCxnSpPr>
            <p:nvPr/>
          </p:nvCxnSpPr>
          <p:spPr>
            <a:xfrm flipH="1" flipV="1">
              <a:off x="9561585" y="2906326"/>
              <a:ext cx="60338" cy="15058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0B1206E-CFAD-D148-A3C9-BE3F21810832}"/>
                </a:ext>
              </a:extLst>
            </p:cNvPr>
            <p:cNvCxnSpPr>
              <a:cxnSpLocks/>
              <a:stCxn id="95" idx="7"/>
              <a:endCxn id="93" idx="3"/>
            </p:cNvCxnSpPr>
            <p:nvPr/>
          </p:nvCxnSpPr>
          <p:spPr>
            <a:xfrm flipV="1">
              <a:off x="9686581" y="2861584"/>
              <a:ext cx="162404" cy="19533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5E2EBC8-B8F0-0B45-B7E5-85DAB504FCDE}"/>
                </a:ext>
              </a:extLst>
            </p:cNvPr>
            <p:cNvCxnSpPr>
              <a:cxnSpLocks/>
              <a:stCxn id="93" idx="6"/>
              <a:endCxn id="92" idx="1"/>
            </p:cNvCxnSpPr>
            <p:nvPr/>
          </p:nvCxnSpPr>
          <p:spPr>
            <a:xfrm>
              <a:off x="9927034" y="2829255"/>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C25A387-ED22-504B-AFE3-0753991B9114}"/>
                </a:ext>
              </a:extLst>
            </p:cNvPr>
            <p:cNvCxnSpPr>
              <a:cxnSpLocks/>
              <a:stCxn id="91" idx="5"/>
              <a:endCxn id="92" idx="0"/>
            </p:cNvCxnSpPr>
            <p:nvPr/>
          </p:nvCxnSpPr>
          <p:spPr>
            <a:xfrm>
              <a:off x="10005083" y="2627112"/>
              <a:ext cx="5911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B614DF3-95B2-F44B-9F13-4D94B66C31D2}"/>
                </a:ext>
              </a:extLst>
            </p:cNvPr>
            <p:cNvCxnSpPr>
              <a:cxnSpLocks/>
              <a:stCxn id="91" idx="3"/>
              <a:endCxn id="93" idx="0"/>
            </p:cNvCxnSpPr>
            <p:nvPr/>
          </p:nvCxnSpPr>
          <p:spPr>
            <a:xfrm flipH="1">
              <a:off x="9881314" y="2627112"/>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2DA6D5A-A83B-774F-9796-9F63E34953C0}"/>
                </a:ext>
              </a:extLst>
            </p:cNvPr>
            <p:cNvCxnSpPr>
              <a:cxnSpLocks/>
              <a:stCxn id="94" idx="1"/>
              <a:endCxn id="117" idx="5"/>
            </p:cNvCxnSpPr>
            <p:nvPr/>
          </p:nvCxnSpPr>
          <p:spPr>
            <a:xfrm flipH="1" flipV="1">
              <a:off x="9180725" y="2739805"/>
              <a:ext cx="316202" cy="101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4D5E8D3-96CD-3040-BA2F-D23B8E19E534}"/>
                </a:ext>
              </a:extLst>
            </p:cNvPr>
            <p:cNvCxnSpPr>
              <a:cxnSpLocks/>
              <a:stCxn id="117" idx="2"/>
              <a:endCxn id="118" idx="5"/>
            </p:cNvCxnSpPr>
            <p:nvPr/>
          </p:nvCxnSpPr>
          <p:spPr>
            <a:xfrm flipH="1" flipV="1">
              <a:off x="8997846" y="2648365"/>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72032416-19FB-FB4A-9FF4-7839EFEA7ECC}"/>
                </a:ext>
              </a:extLst>
            </p:cNvPr>
            <p:cNvSpPr/>
            <p:nvPr/>
          </p:nvSpPr>
          <p:spPr>
            <a:xfrm>
              <a:off x="9927034" y="2549063"/>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2" name="Oval 91">
              <a:extLst>
                <a:ext uri="{FF2B5EF4-FFF2-40B4-BE49-F238E27FC236}">
                  <a16:creationId xmlns:a16="http://schemas.microsoft.com/office/drawing/2014/main" id="{32341FB6-0EF1-DD4F-BA80-E4DD9CCD103D}"/>
                </a:ext>
              </a:extLst>
            </p:cNvPr>
            <p:cNvSpPr/>
            <p:nvPr/>
          </p:nvSpPr>
          <p:spPr>
            <a:xfrm>
              <a:off x="10018474" y="2874975"/>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3" name="Oval 92">
              <a:extLst>
                <a:ext uri="{FF2B5EF4-FFF2-40B4-BE49-F238E27FC236}">
                  <a16:creationId xmlns:a16="http://schemas.microsoft.com/office/drawing/2014/main" id="{860A279A-9E30-3143-AF2A-204C3B22C1FB}"/>
                </a:ext>
              </a:extLst>
            </p:cNvPr>
            <p:cNvSpPr/>
            <p:nvPr/>
          </p:nvSpPr>
          <p:spPr>
            <a:xfrm>
              <a:off x="9835594" y="2783535"/>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4" name="Oval 93">
              <a:extLst>
                <a:ext uri="{FF2B5EF4-FFF2-40B4-BE49-F238E27FC236}">
                  <a16:creationId xmlns:a16="http://schemas.microsoft.com/office/drawing/2014/main" id="{FE7913C4-126A-304A-88C7-320E318A29B5}"/>
                </a:ext>
              </a:extLst>
            </p:cNvPr>
            <p:cNvSpPr/>
            <p:nvPr/>
          </p:nvSpPr>
          <p:spPr>
            <a:xfrm>
              <a:off x="9483536" y="282827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5" name="Oval 94">
              <a:extLst>
                <a:ext uri="{FF2B5EF4-FFF2-40B4-BE49-F238E27FC236}">
                  <a16:creationId xmlns:a16="http://schemas.microsoft.com/office/drawing/2014/main" id="{C4D866EC-0A60-6C4D-A02D-C7151B7E058E}"/>
                </a:ext>
              </a:extLst>
            </p:cNvPr>
            <p:cNvSpPr/>
            <p:nvPr/>
          </p:nvSpPr>
          <p:spPr>
            <a:xfrm>
              <a:off x="9608532" y="3043524"/>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6" name="Oval 95">
              <a:extLst>
                <a:ext uri="{FF2B5EF4-FFF2-40B4-BE49-F238E27FC236}">
                  <a16:creationId xmlns:a16="http://schemas.microsoft.com/office/drawing/2014/main" id="{1B5656E8-8095-D54A-9E48-13DB793B846C}"/>
                </a:ext>
              </a:extLst>
            </p:cNvPr>
            <p:cNvSpPr/>
            <p:nvPr/>
          </p:nvSpPr>
          <p:spPr>
            <a:xfrm>
              <a:off x="9500314" y="3202495"/>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7" name="Oval 116">
              <a:extLst>
                <a:ext uri="{FF2B5EF4-FFF2-40B4-BE49-F238E27FC236}">
                  <a16:creationId xmlns:a16="http://schemas.microsoft.com/office/drawing/2014/main" id="{3CB28569-961A-5D49-8188-124574F76418}"/>
                </a:ext>
              </a:extLst>
            </p:cNvPr>
            <p:cNvSpPr/>
            <p:nvPr/>
          </p:nvSpPr>
          <p:spPr>
            <a:xfrm>
              <a:off x="9102677" y="2661756"/>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8" name="Oval 117">
              <a:extLst>
                <a:ext uri="{FF2B5EF4-FFF2-40B4-BE49-F238E27FC236}">
                  <a16:creationId xmlns:a16="http://schemas.microsoft.com/office/drawing/2014/main" id="{0F8C520F-AA84-4A45-91E8-92074EA71B77}"/>
                </a:ext>
              </a:extLst>
            </p:cNvPr>
            <p:cNvSpPr/>
            <p:nvPr/>
          </p:nvSpPr>
          <p:spPr>
            <a:xfrm>
              <a:off x="8919797" y="2570316"/>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9" name="Oval 118">
              <a:extLst>
                <a:ext uri="{FF2B5EF4-FFF2-40B4-BE49-F238E27FC236}">
                  <a16:creationId xmlns:a16="http://schemas.microsoft.com/office/drawing/2014/main" id="{FDB0A77B-D2CA-7F42-8F65-742D3E3A0508}"/>
                </a:ext>
              </a:extLst>
            </p:cNvPr>
            <p:cNvSpPr/>
            <p:nvPr/>
          </p:nvSpPr>
          <p:spPr>
            <a:xfrm>
              <a:off x="9834196" y="3369436"/>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0" name="Oval 119">
              <a:extLst>
                <a:ext uri="{FF2B5EF4-FFF2-40B4-BE49-F238E27FC236}">
                  <a16:creationId xmlns:a16="http://schemas.microsoft.com/office/drawing/2014/main" id="{423CB2C3-7AEA-0144-9DB6-883900EEE1D8}"/>
                </a:ext>
              </a:extLst>
            </p:cNvPr>
            <p:cNvSpPr/>
            <p:nvPr/>
          </p:nvSpPr>
          <p:spPr>
            <a:xfrm>
              <a:off x="9259728" y="3369436"/>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121" name="Group 120">
            <a:extLst>
              <a:ext uri="{FF2B5EF4-FFF2-40B4-BE49-F238E27FC236}">
                <a16:creationId xmlns:a16="http://schemas.microsoft.com/office/drawing/2014/main" id="{E66C85ED-5223-DF43-9212-31E8021814B2}"/>
              </a:ext>
            </a:extLst>
          </p:cNvPr>
          <p:cNvGrpSpPr/>
          <p:nvPr/>
        </p:nvGrpSpPr>
        <p:grpSpPr>
          <a:xfrm>
            <a:off x="5110381" y="2766664"/>
            <a:ext cx="1749935" cy="1195783"/>
            <a:chOff x="6901298" y="2111734"/>
            <a:chExt cx="1190118" cy="813243"/>
          </a:xfrm>
        </p:grpSpPr>
        <p:sp>
          <p:nvSpPr>
            <p:cNvPr id="122" name="Oval 121">
              <a:extLst>
                <a:ext uri="{FF2B5EF4-FFF2-40B4-BE49-F238E27FC236}">
                  <a16:creationId xmlns:a16="http://schemas.microsoft.com/office/drawing/2014/main" id="{753170CE-D2F6-D340-B81B-FBB09EA32287}"/>
                </a:ext>
              </a:extLst>
            </p:cNvPr>
            <p:cNvSpPr/>
            <p:nvPr/>
          </p:nvSpPr>
          <p:spPr>
            <a:xfrm>
              <a:off x="7084178" y="2207158"/>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3" name="Oval 122">
              <a:extLst>
                <a:ext uri="{FF2B5EF4-FFF2-40B4-BE49-F238E27FC236}">
                  <a16:creationId xmlns:a16="http://schemas.microsoft.com/office/drawing/2014/main" id="{DE3C8D2A-0A53-5C41-8452-F464A233E3DC}"/>
                </a:ext>
              </a:extLst>
            </p:cNvPr>
            <p:cNvSpPr/>
            <p:nvPr/>
          </p:nvSpPr>
          <p:spPr>
            <a:xfrm>
              <a:off x="7999976" y="220317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4" name="Oval 123">
              <a:extLst>
                <a:ext uri="{FF2B5EF4-FFF2-40B4-BE49-F238E27FC236}">
                  <a16:creationId xmlns:a16="http://schemas.microsoft.com/office/drawing/2014/main" id="{BEBE52EC-8842-F542-AD2B-97F6451B3E65}"/>
                </a:ext>
              </a:extLst>
            </p:cNvPr>
            <p:cNvSpPr/>
            <p:nvPr/>
          </p:nvSpPr>
          <p:spPr>
            <a:xfrm>
              <a:off x="7817096" y="211173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5" name="Oval 124">
              <a:extLst>
                <a:ext uri="{FF2B5EF4-FFF2-40B4-BE49-F238E27FC236}">
                  <a16:creationId xmlns:a16="http://schemas.microsoft.com/office/drawing/2014/main" id="{DF9E7CCB-B5E2-104E-BF8B-9D9A196029DA}"/>
                </a:ext>
              </a:extLst>
            </p:cNvPr>
            <p:cNvSpPr/>
            <p:nvPr/>
          </p:nvSpPr>
          <p:spPr>
            <a:xfrm>
              <a:off x="7833874" y="2404929"/>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6" name="Oval 125">
              <a:extLst>
                <a:ext uri="{FF2B5EF4-FFF2-40B4-BE49-F238E27FC236}">
                  <a16:creationId xmlns:a16="http://schemas.microsoft.com/office/drawing/2014/main" id="{4ADA04CA-9794-D543-80C8-B02713FD785E}"/>
                </a:ext>
              </a:extLst>
            </p:cNvPr>
            <p:cNvSpPr/>
            <p:nvPr/>
          </p:nvSpPr>
          <p:spPr>
            <a:xfrm>
              <a:off x="7908536" y="2720844"/>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7" name="Oval 126">
              <a:extLst>
                <a:ext uri="{FF2B5EF4-FFF2-40B4-BE49-F238E27FC236}">
                  <a16:creationId xmlns:a16="http://schemas.microsoft.com/office/drawing/2014/main" id="{21D7FE5D-5BAF-7B49-B14B-2E20AF824E99}"/>
                </a:ext>
              </a:extLst>
            </p:cNvPr>
            <p:cNvSpPr/>
            <p:nvPr/>
          </p:nvSpPr>
          <p:spPr>
            <a:xfrm>
              <a:off x="6901298" y="2132987"/>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8" name="Oval 127">
              <a:extLst>
                <a:ext uri="{FF2B5EF4-FFF2-40B4-BE49-F238E27FC236}">
                  <a16:creationId xmlns:a16="http://schemas.microsoft.com/office/drawing/2014/main" id="{33D5ECD7-FE3E-E746-B05E-4319786D5B72}"/>
                </a:ext>
              </a:extLst>
            </p:cNvPr>
            <p:cNvSpPr/>
            <p:nvPr/>
          </p:nvSpPr>
          <p:spPr>
            <a:xfrm>
              <a:off x="6992738" y="2507625"/>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9" name="Oval 128">
              <a:extLst>
                <a:ext uri="{FF2B5EF4-FFF2-40B4-BE49-F238E27FC236}">
                  <a16:creationId xmlns:a16="http://schemas.microsoft.com/office/drawing/2014/main" id="{34BC33C6-9C3F-8E42-9844-DFA9ECB12E93}"/>
                </a:ext>
              </a:extLst>
            </p:cNvPr>
            <p:cNvSpPr/>
            <p:nvPr/>
          </p:nvSpPr>
          <p:spPr>
            <a:xfrm>
              <a:off x="7084178" y="283353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0" name="Oval 129">
              <a:extLst>
                <a:ext uri="{FF2B5EF4-FFF2-40B4-BE49-F238E27FC236}">
                  <a16:creationId xmlns:a16="http://schemas.microsoft.com/office/drawing/2014/main" id="{5FDBD0C0-07EF-3D4A-9621-B6C95FA98791}"/>
                </a:ext>
              </a:extLst>
            </p:cNvPr>
            <p:cNvSpPr/>
            <p:nvPr/>
          </p:nvSpPr>
          <p:spPr>
            <a:xfrm>
              <a:off x="6901298" y="274209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131" name="Group 130">
            <a:extLst>
              <a:ext uri="{FF2B5EF4-FFF2-40B4-BE49-F238E27FC236}">
                <a16:creationId xmlns:a16="http://schemas.microsoft.com/office/drawing/2014/main" id="{0EB7C6E7-9184-874A-AE53-62C23FDEFF69}"/>
              </a:ext>
            </a:extLst>
          </p:cNvPr>
          <p:cNvGrpSpPr/>
          <p:nvPr/>
        </p:nvGrpSpPr>
        <p:grpSpPr>
          <a:xfrm>
            <a:off x="5241065" y="1554586"/>
            <a:ext cx="1481031" cy="1048482"/>
            <a:chOff x="7005102" y="894549"/>
            <a:chExt cx="1007238" cy="713065"/>
          </a:xfrm>
        </p:grpSpPr>
        <p:sp>
          <p:nvSpPr>
            <p:cNvPr id="132" name="Oval 131">
              <a:extLst>
                <a:ext uri="{FF2B5EF4-FFF2-40B4-BE49-F238E27FC236}">
                  <a16:creationId xmlns:a16="http://schemas.microsoft.com/office/drawing/2014/main" id="{31DD68C6-7D78-2A4B-8979-993366E2820E}"/>
                </a:ext>
              </a:extLst>
            </p:cNvPr>
            <p:cNvSpPr/>
            <p:nvPr/>
          </p:nvSpPr>
          <p:spPr>
            <a:xfrm>
              <a:off x="7602398" y="894549"/>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3" name="Oval 132">
              <a:extLst>
                <a:ext uri="{FF2B5EF4-FFF2-40B4-BE49-F238E27FC236}">
                  <a16:creationId xmlns:a16="http://schemas.microsoft.com/office/drawing/2014/main" id="{D631CE83-AF8B-CD48-9A31-5A6AC855B48C}"/>
                </a:ext>
              </a:extLst>
            </p:cNvPr>
            <p:cNvSpPr/>
            <p:nvPr/>
          </p:nvSpPr>
          <p:spPr>
            <a:xfrm>
              <a:off x="7417001" y="100717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4" name="Oval 133">
              <a:extLst>
                <a:ext uri="{FF2B5EF4-FFF2-40B4-BE49-F238E27FC236}">
                  <a16:creationId xmlns:a16="http://schemas.microsoft.com/office/drawing/2014/main" id="{14E23846-AEC4-4C40-AB31-A8BB13A30FF0}"/>
                </a:ext>
              </a:extLst>
            </p:cNvPr>
            <p:cNvSpPr/>
            <p:nvPr/>
          </p:nvSpPr>
          <p:spPr>
            <a:xfrm>
              <a:off x="7829460" y="111280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5" name="Oval 134">
              <a:extLst>
                <a:ext uri="{FF2B5EF4-FFF2-40B4-BE49-F238E27FC236}">
                  <a16:creationId xmlns:a16="http://schemas.microsoft.com/office/drawing/2014/main" id="{F462565A-8BD0-DA44-8534-3EA314F171E9}"/>
                </a:ext>
              </a:extLst>
            </p:cNvPr>
            <p:cNvSpPr/>
            <p:nvPr/>
          </p:nvSpPr>
          <p:spPr>
            <a:xfrm>
              <a:off x="7005102" y="151617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6" name="Oval 135">
              <a:extLst>
                <a:ext uri="{FF2B5EF4-FFF2-40B4-BE49-F238E27FC236}">
                  <a16:creationId xmlns:a16="http://schemas.microsoft.com/office/drawing/2014/main" id="{9315AA48-4827-4946-A826-75362111B217}"/>
                </a:ext>
              </a:extLst>
            </p:cNvPr>
            <p:cNvSpPr/>
            <p:nvPr/>
          </p:nvSpPr>
          <p:spPr>
            <a:xfrm>
              <a:off x="7920900" y="148744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37" name="Oval 136">
              <a:extLst>
                <a:ext uri="{FF2B5EF4-FFF2-40B4-BE49-F238E27FC236}">
                  <a16:creationId xmlns:a16="http://schemas.microsoft.com/office/drawing/2014/main" id="{34EA3E20-EA70-904E-9BE3-BADB559CB6D1}"/>
                </a:ext>
              </a:extLst>
            </p:cNvPr>
            <p:cNvSpPr/>
            <p:nvPr/>
          </p:nvSpPr>
          <p:spPr>
            <a:xfrm>
              <a:off x="7319022" y="139600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sp>
        <p:nvSpPr>
          <p:cNvPr id="4" name="Content Placeholder 3">
            <a:extLst>
              <a:ext uri="{FF2B5EF4-FFF2-40B4-BE49-F238E27FC236}">
                <a16:creationId xmlns:a16="http://schemas.microsoft.com/office/drawing/2014/main" id="{F64410C2-9C7F-F843-9C47-E6CDE7449EE8}"/>
              </a:ext>
            </a:extLst>
          </p:cNvPr>
          <p:cNvSpPr>
            <a:spLocks noGrp="1"/>
          </p:cNvSpPr>
          <p:nvPr>
            <p:ph sz="half" idx="1"/>
          </p:nvPr>
        </p:nvSpPr>
        <p:spPr/>
        <p:txBody>
          <a:bodyPr/>
          <a:lstStyle/>
          <a:p>
            <a:r>
              <a:rPr lang="en-US" dirty="0"/>
              <a:t>Step 2: Cover the Domain</a:t>
            </a:r>
          </a:p>
        </p:txBody>
      </p:sp>
      <p:sp>
        <p:nvSpPr>
          <p:cNvPr id="5" name="Content Placeholder 4">
            <a:extLst>
              <a:ext uri="{FF2B5EF4-FFF2-40B4-BE49-F238E27FC236}">
                <a16:creationId xmlns:a16="http://schemas.microsoft.com/office/drawing/2014/main" id="{0FA2C345-56E0-2947-A3C1-0C5D127E4C75}"/>
              </a:ext>
            </a:extLst>
          </p:cNvPr>
          <p:cNvSpPr>
            <a:spLocks noGrp="1"/>
          </p:cNvSpPr>
          <p:nvPr>
            <p:ph sz="half" idx="10"/>
          </p:nvPr>
        </p:nvSpPr>
        <p:spPr/>
        <p:txBody>
          <a:bodyPr/>
          <a:lstStyle/>
          <a:p>
            <a:endParaRPr lang="en-US"/>
          </a:p>
        </p:txBody>
      </p:sp>
      <p:grpSp>
        <p:nvGrpSpPr>
          <p:cNvPr id="138" name="Group 137">
            <a:extLst>
              <a:ext uri="{FF2B5EF4-FFF2-40B4-BE49-F238E27FC236}">
                <a16:creationId xmlns:a16="http://schemas.microsoft.com/office/drawing/2014/main" id="{5EA3DF74-A1EF-CD44-AEA7-85105EC72539}"/>
              </a:ext>
            </a:extLst>
          </p:cNvPr>
          <p:cNvGrpSpPr/>
          <p:nvPr/>
        </p:nvGrpSpPr>
        <p:grpSpPr>
          <a:xfrm>
            <a:off x="7189306" y="1058529"/>
            <a:ext cx="2188931" cy="5453793"/>
            <a:chOff x="4409627" y="1122656"/>
            <a:chExt cx="1488676" cy="3709083"/>
          </a:xfrm>
        </p:grpSpPr>
        <p:cxnSp>
          <p:nvCxnSpPr>
            <p:cNvPr id="139" name="Straight Arrow Connector 138">
              <a:extLst>
                <a:ext uri="{FF2B5EF4-FFF2-40B4-BE49-F238E27FC236}">
                  <a16:creationId xmlns:a16="http://schemas.microsoft.com/office/drawing/2014/main" id="{4925E46D-12E0-CC40-A1F3-F82E8491F5DC}"/>
                </a:ext>
              </a:extLst>
            </p:cNvPr>
            <p:cNvCxnSpPr>
              <a:cxnSpLocks/>
            </p:cNvCxnSpPr>
            <p:nvPr/>
          </p:nvCxnSpPr>
          <p:spPr>
            <a:xfrm flipV="1">
              <a:off x="4695189" y="1228935"/>
              <a:ext cx="0" cy="3494178"/>
            </a:xfrm>
            <a:prstGeom prst="straightConnector1">
              <a:avLst/>
            </a:prstGeom>
            <a:ln w="76200">
              <a:gradFill>
                <a:gsLst>
                  <a:gs pos="0">
                    <a:schemeClr val="accent5">
                      <a:lumMod val="20000"/>
                      <a:lumOff val="80000"/>
                    </a:schemeClr>
                  </a:gs>
                  <a:gs pos="100000">
                    <a:schemeClr val="accent5">
                      <a:lumMod val="5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5F2FB98-8AA8-6D4D-BDFF-A42C0FF4689A}"/>
                    </a:ext>
                  </a:extLst>
                </p:cNvPr>
                <p:cNvSpPr txBox="1"/>
                <p:nvPr/>
              </p:nvSpPr>
              <p:spPr>
                <a:xfrm>
                  <a:off x="4833223" y="1217844"/>
                  <a:ext cx="185551" cy="277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47" i="1">
                            <a:latin typeface="Cambria Math" panose="02040503050406030204" pitchFamily="18" charset="0"/>
                          </a:rPr>
                          <m:t>𝑓</m:t>
                        </m:r>
                      </m:oMath>
                    </m:oMathPara>
                  </a14:m>
                  <a:endParaRPr lang="en-US" sz="2647" dirty="0"/>
                </a:p>
              </p:txBody>
            </p:sp>
          </mc:Choice>
          <mc:Fallback xmlns="">
            <p:sp>
              <p:nvSpPr>
                <p:cNvPr id="141" name="TextBox 140">
                  <a:extLst>
                    <a:ext uri="{FF2B5EF4-FFF2-40B4-BE49-F238E27FC236}">
                      <a16:creationId xmlns:a16="http://schemas.microsoft.com/office/drawing/2014/main" id="{25F2FB98-8AA8-6D4D-BDFF-A42C0FF4689A}"/>
                    </a:ext>
                  </a:extLst>
                </p:cNvPr>
                <p:cNvSpPr txBox="1">
                  <a:spLocks noRot="1" noChangeAspect="1" noMove="1" noResize="1" noEditPoints="1" noAdjustHandles="1" noChangeArrowheads="1" noChangeShapeType="1" noTextEdit="1"/>
                </p:cNvSpPr>
                <p:nvPr/>
              </p:nvSpPr>
              <p:spPr>
                <a:xfrm>
                  <a:off x="4833223" y="1217844"/>
                  <a:ext cx="185551" cy="277040"/>
                </a:xfrm>
                <a:prstGeom prst="rect">
                  <a:avLst/>
                </a:prstGeom>
                <a:blipFill>
                  <a:blip r:embed="rId3"/>
                  <a:stretch>
                    <a:fillRect l="-39130" r="-34783" b="-36364"/>
                  </a:stretch>
                </a:blipFill>
              </p:spPr>
              <p:txBody>
                <a:bodyPr/>
                <a:lstStyle/>
                <a:p>
                  <a:r>
                    <a:rPr lang="en-US">
                      <a:noFill/>
                    </a:rPr>
                    <a:t> </a:t>
                  </a:r>
                </a:p>
              </p:txBody>
            </p:sp>
          </mc:Fallback>
        </mc:AlternateContent>
        <p:sp>
          <p:nvSpPr>
            <p:cNvPr id="142" name="Right Brace 141">
              <a:extLst>
                <a:ext uri="{FF2B5EF4-FFF2-40B4-BE49-F238E27FC236}">
                  <a16:creationId xmlns:a16="http://schemas.microsoft.com/office/drawing/2014/main" id="{B7B989C0-1499-D247-BE73-ED5BF54A0678}"/>
                </a:ext>
              </a:extLst>
            </p:cNvPr>
            <p:cNvSpPr/>
            <p:nvPr/>
          </p:nvSpPr>
          <p:spPr>
            <a:xfrm>
              <a:off x="5253855" y="3762992"/>
              <a:ext cx="274320" cy="914400"/>
            </a:xfrm>
            <a:prstGeom prst="rightBrace">
              <a:avLst/>
            </a:prstGeom>
            <a:ln w="41275">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47" dirty="0"/>
            </a:p>
          </p:txBody>
        </p:sp>
        <p:sp>
          <p:nvSpPr>
            <p:cNvPr id="143" name="Right Brace 142">
              <a:extLst>
                <a:ext uri="{FF2B5EF4-FFF2-40B4-BE49-F238E27FC236}">
                  <a16:creationId xmlns:a16="http://schemas.microsoft.com/office/drawing/2014/main" id="{9F31BA26-64A6-024D-A993-4A08C0F729DA}"/>
                </a:ext>
              </a:extLst>
            </p:cNvPr>
            <p:cNvSpPr/>
            <p:nvPr/>
          </p:nvSpPr>
          <p:spPr>
            <a:xfrm>
              <a:off x="5253855" y="2314352"/>
              <a:ext cx="274320" cy="914400"/>
            </a:xfrm>
            <a:prstGeom prst="rightBrace">
              <a:avLst/>
            </a:prstGeom>
            <a:ln w="412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47"/>
            </a:p>
          </p:txBody>
        </p:sp>
        <p:sp>
          <p:nvSpPr>
            <p:cNvPr id="144" name="Right Brace 143">
              <a:extLst>
                <a:ext uri="{FF2B5EF4-FFF2-40B4-BE49-F238E27FC236}">
                  <a16:creationId xmlns:a16="http://schemas.microsoft.com/office/drawing/2014/main" id="{163CE78F-6311-0440-9B53-22417B79DEC6}"/>
                </a:ext>
              </a:extLst>
            </p:cNvPr>
            <p:cNvSpPr/>
            <p:nvPr/>
          </p:nvSpPr>
          <p:spPr>
            <a:xfrm>
              <a:off x="4966473" y="3038672"/>
              <a:ext cx="274320" cy="914400"/>
            </a:xfrm>
            <a:prstGeom prst="rightBrace">
              <a:avLst/>
            </a:prstGeom>
            <a:ln w="412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47"/>
            </a:p>
          </p:txBody>
        </p:sp>
        <p:sp>
          <p:nvSpPr>
            <p:cNvPr id="145" name="Right Brace 144">
              <a:extLst>
                <a:ext uri="{FF2B5EF4-FFF2-40B4-BE49-F238E27FC236}">
                  <a16:creationId xmlns:a16="http://schemas.microsoft.com/office/drawing/2014/main" id="{A174857E-73E8-1644-A4AA-C90B8EF1EAA1}"/>
                </a:ext>
              </a:extLst>
            </p:cNvPr>
            <p:cNvSpPr/>
            <p:nvPr/>
          </p:nvSpPr>
          <p:spPr>
            <a:xfrm>
              <a:off x="4966473" y="1590032"/>
              <a:ext cx="274320" cy="914400"/>
            </a:xfrm>
            <a:prstGeom prst="rightBrace">
              <a:avLst/>
            </a:prstGeom>
            <a:ln w="412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47"/>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E53912CF-24FA-F341-A328-F9B702AE473F}"/>
                    </a:ext>
                  </a:extLst>
                </p:cNvPr>
                <p:cNvSpPr txBox="1"/>
                <p:nvPr/>
              </p:nvSpPr>
              <p:spPr>
                <a:xfrm>
                  <a:off x="4409627" y="4554699"/>
                  <a:ext cx="186596" cy="277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47" i="1">
                            <a:latin typeface="Cambria Math" panose="02040503050406030204" pitchFamily="18" charset="0"/>
                          </a:rPr>
                          <m:t>𝑎</m:t>
                        </m:r>
                      </m:oMath>
                    </m:oMathPara>
                  </a14:m>
                  <a:endParaRPr lang="en-US" sz="2647" dirty="0"/>
                </a:p>
              </p:txBody>
            </p:sp>
          </mc:Choice>
          <mc:Fallback xmlns="">
            <p:sp>
              <p:nvSpPr>
                <p:cNvPr id="146" name="TextBox 145">
                  <a:extLst>
                    <a:ext uri="{FF2B5EF4-FFF2-40B4-BE49-F238E27FC236}">
                      <a16:creationId xmlns:a16="http://schemas.microsoft.com/office/drawing/2014/main" id="{E53912CF-24FA-F341-A328-F9B702AE473F}"/>
                    </a:ext>
                  </a:extLst>
                </p:cNvPr>
                <p:cNvSpPr txBox="1">
                  <a:spLocks noRot="1" noChangeAspect="1" noMove="1" noResize="1" noEditPoints="1" noAdjustHandles="1" noChangeArrowheads="1" noChangeShapeType="1" noTextEdit="1"/>
                </p:cNvSpPr>
                <p:nvPr/>
              </p:nvSpPr>
              <p:spPr>
                <a:xfrm>
                  <a:off x="4409627" y="4554699"/>
                  <a:ext cx="186596" cy="277040"/>
                </a:xfrm>
                <a:prstGeom prst="rect">
                  <a:avLst/>
                </a:prstGeom>
                <a:blipFill>
                  <a:blip r:embed="rId4"/>
                  <a:stretch>
                    <a:fillRect l="-13043" r="-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DBF0325B-C9BC-DD43-80E5-70B0F4F43660}"/>
                    </a:ext>
                  </a:extLst>
                </p:cNvPr>
                <p:cNvSpPr txBox="1"/>
                <p:nvPr/>
              </p:nvSpPr>
              <p:spPr>
                <a:xfrm>
                  <a:off x="4413409" y="1427507"/>
                  <a:ext cx="181669" cy="277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47" i="1">
                            <a:latin typeface="Cambria Math" panose="02040503050406030204" pitchFamily="18" charset="0"/>
                          </a:rPr>
                          <m:t>𝑏</m:t>
                        </m:r>
                      </m:oMath>
                    </m:oMathPara>
                  </a14:m>
                  <a:endParaRPr lang="en-US" sz="2647" dirty="0"/>
                </a:p>
              </p:txBody>
            </p:sp>
          </mc:Choice>
          <mc:Fallback xmlns="">
            <p:sp>
              <p:nvSpPr>
                <p:cNvPr id="147" name="TextBox 146">
                  <a:extLst>
                    <a:ext uri="{FF2B5EF4-FFF2-40B4-BE49-F238E27FC236}">
                      <a16:creationId xmlns:a16="http://schemas.microsoft.com/office/drawing/2014/main" id="{DBF0325B-C9BC-DD43-80E5-70B0F4F43660}"/>
                    </a:ext>
                  </a:extLst>
                </p:cNvPr>
                <p:cNvSpPr txBox="1">
                  <a:spLocks noRot="1" noChangeAspect="1" noMove="1" noResize="1" noEditPoints="1" noAdjustHandles="1" noChangeArrowheads="1" noChangeShapeType="1" noTextEdit="1"/>
                </p:cNvSpPr>
                <p:nvPr/>
              </p:nvSpPr>
              <p:spPr>
                <a:xfrm>
                  <a:off x="4413409" y="1427507"/>
                  <a:ext cx="181669" cy="277040"/>
                </a:xfrm>
                <a:prstGeom prst="rect">
                  <a:avLst/>
                </a:prstGeom>
                <a:blipFill>
                  <a:blip r:embed="rId5"/>
                  <a:stretch>
                    <a:fillRect l="-27273" r="-22727"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120FA11A-6124-3B4F-A166-D1363CD51B8A}"/>
                    </a:ext>
                  </a:extLst>
                </p:cNvPr>
                <p:cNvSpPr txBox="1"/>
                <p:nvPr/>
              </p:nvSpPr>
              <p:spPr>
                <a:xfrm>
                  <a:off x="5208077" y="1122656"/>
                  <a:ext cx="233911" cy="277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47" i="1">
                            <a:latin typeface="Cambria Math" panose="02040503050406030204" pitchFamily="18" charset="0"/>
                            <a:ea typeface="Cambria Math" panose="02040503050406030204" pitchFamily="18" charset="0"/>
                          </a:rPr>
                          <m:t>𝒰</m:t>
                        </m:r>
                      </m:oMath>
                    </m:oMathPara>
                  </a14:m>
                  <a:endParaRPr lang="en-US" sz="2647" i="1" dirty="0">
                    <a:latin typeface="Cambria Math" panose="02040503050406030204" pitchFamily="18" charset="0"/>
                  </a:endParaRPr>
                </a:p>
              </p:txBody>
            </p:sp>
          </mc:Choice>
          <mc:Fallback xmlns="">
            <p:sp>
              <p:nvSpPr>
                <p:cNvPr id="148" name="TextBox 147">
                  <a:extLst>
                    <a:ext uri="{FF2B5EF4-FFF2-40B4-BE49-F238E27FC236}">
                      <a16:creationId xmlns:a16="http://schemas.microsoft.com/office/drawing/2014/main" id="{120FA11A-6124-3B4F-A166-D1363CD51B8A}"/>
                    </a:ext>
                  </a:extLst>
                </p:cNvPr>
                <p:cNvSpPr txBox="1">
                  <a:spLocks noRot="1" noChangeAspect="1" noMove="1" noResize="1" noEditPoints="1" noAdjustHandles="1" noChangeArrowheads="1" noChangeShapeType="1" noTextEdit="1"/>
                </p:cNvSpPr>
                <p:nvPr/>
              </p:nvSpPr>
              <p:spPr>
                <a:xfrm>
                  <a:off x="5208077" y="1122656"/>
                  <a:ext cx="233911" cy="277040"/>
                </a:xfrm>
                <a:prstGeom prst="rect">
                  <a:avLst/>
                </a:prstGeom>
                <a:blipFill>
                  <a:blip r:embed="rId6"/>
                  <a:stretch>
                    <a:fillRect l="-21429" r="-17857"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7316C94-A7CA-E148-AE21-C6A48B9D57C5}"/>
                    </a:ext>
                  </a:extLst>
                </p:cNvPr>
                <p:cNvSpPr txBox="1"/>
                <p:nvPr/>
              </p:nvSpPr>
              <p:spPr>
                <a:xfrm>
                  <a:off x="5258465" y="1908733"/>
                  <a:ext cx="335561" cy="277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r>
                              <a:rPr lang="en-US" sz="2647" i="1">
                                <a:latin typeface="Cambria Math" panose="02040503050406030204" pitchFamily="18" charset="0"/>
                                <a:ea typeface="Cambria Math" panose="02040503050406030204" pitchFamily="18" charset="0"/>
                              </a:rPr>
                              <m:t>𝒰</m:t>
                            </m:r>
                          </m:e>
                          <m:sub>
                            <m:r>
                              <a:rPr lang="en-US" sz="2647" i="1">
                                <a:latin typeface="Cambria Math" panose="02040503050406030204" pitchFamily="18" charset="0"/>
                                <a:ea typeface="Cambria Math" panose="02040503050406030204" pitchFamily="18" charset="0"/>
                              </a:rPr>
                              <m:t>4</m:t>
                            </m:r>
                          </m:sub>
                        </m:sSub>
                      </m:oMath>
                    </m:oMathPara>
                  </a14:m>
                  <a:endParaRPr lang="en-US" sz="2647" i="1" dirty="0">
                    <a:latin typeface="Cambria Math" panose="02040503050406030204" pitchFamily="18" charset="0"/>
                  </a:endParaRPr>
                </a:p>
              </p:txBody>
            </p:sp>
          </mc:Choice>
          <mc:Fallback xmlns="">
            <p:sp>
              <p:nvSpPr>
                <p:cNvPr id="149" name="TextBox 148">
                  <a:extLst>
                    <a:ext uri="{FF2B5EF4-FFF2-40B4-BE49-F238E27FC236}">
                      <a16:creationId xmlns:a16="http://schemas.microsoft.com/office/drawing/2014/main" id="{37316C94-A7CA-E148-AE21-C6A48B9D57C5}"/>
                    </a:ext>
                  </a:extLst>
                </p:cNvPr>
                <p:cNvSpPr txBox="1">
                  <a:spLocks noRot="1" noChangeAspect="1" noMove="1" noResize="1" noEditPoints="1" noAdjustHandles="1" noChangeArrowheads="1" noChangeShapeType="1" noTextEdit="1"/>
                </p:cNvSpPr>
                <p:nvPr/>
              </p:nvSpPr>
              <p:spPr>
                <a:xfrm>
                  <a:off x="5258465" y="1908733"/>
                  <a:ext cx="335561" cy="277040"/>
                </a:xfrm>
                <a:prstGeom prst="rect">
                  <a:avLst/>
                </a:prstGeom>
                <a:blipFill>
                  <a:blip r:embed="rId7"/>
                  <a:stretch>
                    <a:fillRect l="-12500" r="-5000"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6CDECFA-AD33-CA41-85D3-7F25B12F55C4}"/>
                    </a:ext>
                  </a:extLst>
                </p:cNvPr>
                <p:cNvSpPr txBox="1"/>
                <p:nvPr/>
              </p:nvSpPr>
              <p:spPr>
                <a:xfrm>
                  <a:off x="5562742" y="2633053"/>
                  <a:ext cx="335561" cy="277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r>
                              <a:rPr lang="en-US" sz="2647" i="1">
                                <a:latin typeface="Cambria Math" panose="02040503050406030204" pitchFamily="18" charset="0"/>
                                <a:ea typeface="Cambria Math" panose="02040503050406030204" pitchFamily="18" charset="0"/>
                              </a:rPr>
                              <m:t>𝒰</m:t>
                            </m:r>
                          </m:e>
                          <m:sub>
                            <m:r>
                              <a:rPr lang="en-US" sz="2647" i="1">
                                <a:latin typeface="Cambria Math" panose="02040503050406030204" pitchFamily="18" charset="0"/>
                                <a:ea typeface="Cambria Math" panose="02040503050406030204" pitchFamily="18" charset="0"/>
                              </a:rPr>
                              <m:t>3</m:t>
                            </m:r>
                          </m:sub>
                        </m:sSub>
                      </m:oMath>
                    </m:oMathPara>
                  </a14:m>
                  <a:endParaRPr lang="en-US" sz="2647" i="1" dirty="0">
                    <a:latin typeface="Cambria Math" panose="02040503050406030204" pitchFamily="18" charset="0"/>
                  </a:endParaRPr>
                </a:p>
              </p:txBody>
            </p:sp>
          </mc:Choice>
          <mc:Fallback xmlns="">
            <p:sp>
              <p:nvSpPr>
                <p:cNvPr id="150" name="TextBox 149">
                  <a:extLst>
                    <a:ext uri="{FF2B5EF4-FFF2-40B4-BE49-F238E27FC236}">
                      <a16:creationId xmlns:a16="http://schemas.microsoft.com/office/drawing/2014/main" id="{E6CDECFA-AD33-CA41-85D3-7F25B12F55C4}"/>
                    </a:ext>
                  </a:extLst>
                </p:cNvPr>
                <p:cNvSpPr txBox="1">
                  <a:spLocks noRot="1" noChangeAspect="1" noMove="1" noResize="1" noEditPoints="1" noAdjustHandles="1" noChangeArrowheads="1" noChangeShapeType="1" noTextEdit="1"/>
                </p:cNvSpPr>
                <p:nvPr/>
              </p:nvSpPr>
              <p:spPr>
                <a:xfrm>
                  <a:off x="5562742" y="2633053"/>
                  <a:ext cx="335561" cy="277040"/>
                </a:xfrm>
                <a:prstGeom prst="rect">
                  <a:avLst/>
                </a:prstGeom>
                <a:blipFill>
                  <a:blip r:embed="rId8"/>
                  <a:stretch>
                    <a:fillRect l="-15385" r="-7692"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C528C4D2-3861-1048-B45D-F944C3509E56}"/>
                    </a:ext>
                  </a:extLst>
                </p:cNvPr>
                <p:cNvSpPr txBox="1"/>
                <p:nvPr/>
              </p:nvSpPr>
              <p:spPr>
                <a:xfrm>
                  <a:off x="5562742" y="4081693"/>
                  <a:ext cx="330197" cy="277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r>
                              <a:rPr lang="en-US" sz="2647" i="1">
                                <a:latin typeface="Cambria Math" panose="02040503050406030204" pitchFamily="18" charset="0"/>
                                <a:ea typeface="Cambria Math" panose="02040503050406030204" pitchFamily="18" charset="0"/>
                              </a:rPr>
                              <m:t>𝒰</m:t>
                            </m:r>
                          </m:e>
                          <m:sub>
                            <m:r>
                              <a:rPr lang="en-US" sz="2647" i="1">
                                <a:latin typeface="Cambria Math" panose="02040503050406030204" pitchFamily="18" charset="0"/>
                                <a:ea typeface="Cambria Math" panose="02040503050406030204" pitchFamily="18" charset="0"/>
                              </a:rPr>
                              <m:t>1</m:t>
                            </m:r>
                          </m:sub>
                        </m:sSub>
                      </m:oMath>
                    </m:oMathPara>
                  </a14:m>
                  <a:endParaRPr lang="en-US" sz="2647" i="1" dirty="0">
                    <a:latin typeface="Cambria Math" panose="02040503050406030204" pitchFamily="18" charset="0"/>
                  </a:endParaRPr>
                </a:p>
              </p:txBody>
            </p:sp>
          </mc:Choice>
          <mc:Fallback xmlns="">
            <p:sp>
              <p:nvSpPr>
                <p:cNvPr id="151" name="TextBox 150">
                  <a:extLst>
                    <a:ext uri="{FF2B5EF4-FFF2-40B4-BE49-F238E27FC236}">
                      <a16:creationId xmlns:a16="http://schemas.microsoft.com/office/drawing/2014/main" id="{C528C4D2-3861-1048-B45D-F944C3509E56}"/>
                    </a:ext>
                  </a:extLst>
                </p:cNvPr>
                <p:cNvSpPr txBox="1">
                  <a:spLocks noRot="1" noChangeAspect="1" noMove="1" noResize="1" noEditPoints="1" noAdjustHandles="1" noChangeArrowheads="1" noChangeShapeType="1" noTextEdit="1"/>
                </p:cNvSpPr>
                <p:nvPr/>
              </p:nvSpPr>
              <p:spPr>
                <a:xfrm>
                  <a:off x="5562742" y="4081693"/>
                  <a:ext cx="330197" cy="277040"/>
                </a:xfrm>
                <a:prstGeom prst="rect">
                  <a:avLst/>
                </a:prstGeom>
                <a:blipFill>
                  <a:blip r:embed="rId9"/>
                  <a:stretch>
                    <a:fillRect l="-15385" r="-5128"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07205BEE-7E7F-BB4F-BF6B-1939EF374C78}"/>
                    </a:ext>
                  </a:extLst>
                </p:cNvPr>
                <p:cNvSpPr txBox="1"/>
                <p:nvPr/>
              </p:nvSpPr>
              <p:spPr>
                <a:xfrm>
                  <a:off x="5258465" y="3357373"/>
                  <a:ext cx="336567" cy="277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r>
                              <a:rPr lang="en-US" sz="2647" i="1">
                                <a:latin typeface="Cambria Math" panose="02040503050406030204" pitchFamily="18" charset="0"/>
                                <a:ea typeface="Cambria Math" panose="02040503050406030204" pitchFamily="18" charset="0"/>
                              </a:rPr>
                              <m:t>𝒰</m:t>
                            </m:r>
                          </m:e>
                          <m:sub>
                            <m:r>
                              <a:rPr lang="en-US" sz="2647" i="1">
                                <a:latin typeface="Cambria Math" panose="02040503050406030204" pitchFamily="18" charset="0"/>
                                <a:ea typeface="Cambria Math" panose="02040503050406030204" pitchFamily="18" charset="0"/>
                              </a:rPr>
                              <m:t>2</m:t>
                            </m:r>
                          </m:sub>
                        </m:sSub>
                      </m:oMath>
                    </m:oMathPara>
                  </a14:m>
                  <a:endParaRPr lang="en-US" sz="2647" i="1" dirty="0">
                    <a:latin typeface="Cambria Math" panose="02040503050406030204" pitchFamily="18" charset="0"/>
                  </a:endParaRPr>
                </a:p>
              </p:txBody>
            </p:sp>
          </mc:Choice>
          <mc:Fallback xmlns="">
            <p:sp>
              <p:nvSpPr>
                <p:cNvPr id="152" name="TextBox 151">
                  <a:extLst>
                    <a:ext uri="{FF2B5EF4-FFF2-40B4-BE49-F238E27FC236}">
                      <a16:creationId xmlns:a16="http://schemas.microsoft.com/office/drawing/2014/main" id="{07205BEE-7E7F-BB4F-BF6B-1939EF374C78}"/>
                    </a:ext>
                  </a:extLst>
                </p:cNvPr>
                <p:cNvSpPr txBox="1">
                  <a:spLocks noRot="1" noChangeAspect="1" noMove="1" noResize="1" noEditPoints="1" noAdjustHandles="1" noChangeArrowheads="1" noChangeShapeType="1" noTextEdit="1"/>
                </p:cNvSpPr>
                <p:nvPr/>
              </p:nvSpPr>
              <p:spPr>
                <a:xfrm>
                  <a:off x="5258465" y="3357373"/>
                  <a:ext cx="336567" cy="277040"/>
                </a:xfrm>
                <a:prstGeom prst="rect">
                  <a:avLst/>
                </a:prstGeom>
                <a:blipFill>
                  <a:blip r:embed="rId10"/>
                  <a:stretch>
                    <a:fillRect l="-12500" r="-5000" b="-1515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A1D38D15-94C0-5DF5-FE19-6C76137FA599}"/>
                  </a:ext>
                </a:extLst>
              </p:cNvPr>
              <p:cNvSpPr txBox="1"/>
              <p:nvPr/>
            </p:nvSpPr>
            <p:spPr>
              <a:xfrm>
                <a:off x="506541" y="1932126"/>
                <a:ext cx="3940215" cy="1384995"/>
              </a:xfrm>
              <a:prstGeom prst="rect">
                <a:avLst/>
              </a:prstGeom>
              <a:noFill/>
            </p:spPr>
            <p:txBody>
              <a:bodyPr wrap="square">
                <a:spAutoFit/>
              </a:bodyPr>
              <a:lstStyle/>
              <a:p>
                <a:r>
                  <a:rPr lang="en-US" sz="2800" dirty="0"/>
                  <a:t>Semi-automatic selection: </a:t>
                </a:r>
              </a:p>
              <a:p>
                <a:pPr marL="285750" indent="-285750">
                  <a:buFont typeface="Arial" panose="020B0604020202020204" pitchFamily="34" charset="0"/>
                  <a:buChar char="•"/>
                </a:pPr>
                <a:r>
                  <a:rPr lang="en-US" sz="2800" dirty="0"/>
                  <a:t>select </a:t>
                </a:r>
                <a14:m>
                  <m:oMath xmlns:m="http://schemas.openxmlformats.org/officeDocument/2006/math">
                    <m:r>
                      <a:rPr lang="en-US" sz="2800" i="1" dirty="0" smtClean="0">
                        <a:latin typeface="Cambria Math" panose="02040503050406030204" pitchFamily="18" charset="0"/>
                      </a:rPr>
                      <m:t>𝑛</m:t>
                    </m:r>
                  </m:oMath>
                </a14:m>
                <a:r>
                  <a:rPr lang="en-US" sz="2800" dirty="0"/>
                  <a:t> cover elements</a:t>
                </a:r>
              </a:p>
              <a:p>
                <a:pPr marL="285750" indent="-285750">
                  <a:buFont typeface="Arial" panose="020B0604020202020204" pitchFamily="34" charset="0"/>
                  <a:buChar char="•"/>
                </a:pPr>
                <a:r>
                  <a:rPr lang="en-US" sz="2800" dirty="0"/>
                  <a:t>overlap </a:t>
                </a:r>
                <a14:m>
                  <m:oMath xmlns:m="http://schemas.openxmlformats.org/officeDocument/2006/math">
                    <m:r>
                      <a:rPr lang="en-US" sz="2800" i="1" smtClean="0">
                        <a:latin typeface="Cambria Math" panose="02040503050406030204" pitchFamily="18" charset="0"/>
                        <a:ea typeface="Cambria Math" panose="02040503050406030204" pitchFamily="18" charset="0"/>
                      </a:rPr>
                      <m:t>𝜀</m:t>
                    </m:r>
                  </m:oMath>
                </a14:m>
                <a:endParaRPr lang="en-US" sz="2800" dirty="0"/>
              </a:p>
            </p:txBody>
          </p:sp>
        </mc:Choice>
        <mc:Fallback xmlns="">
          <p:sp>
            <p:nvSpPr>
              <p:cNvPr id="153" name="TextBox 152">
                <a:extLst>
                  <a:ext uri="{FF2B5EF4-FFF2-40B4-BE49-F238E27FC236}">
                    <a16:creationId xmlns:a16="http://schemas.microsoft.com/office/drawing/2014/main" id="{A1D38D15-94C0-5DF5-FE19-6C76137FA599}"/>
                  </a:ext>
                </a:extLst>
              </p:cNvPr>
              <p:cNvSpPr txBox="1">
                <a:spLocks noRot="1" noChangeAspect="1" noMove="1" noResize="1" noEditPoints="1" noAdjustHandles="1" noChangeArrowheads="1" noChangeShapeType="1" noTextEdit="1"/>
              </p:cNvSpPr>
              <p:nvPr/>
            </p:nvSpPr>
            <p:spPr>
              <a:xfrm>
                <a:off x="506541" y="1932126"/>
                <a:ext cx="3940215" cy="1384995"/>
              </a:xfrm>
              <a:prstGeom prst="rect">
                <a:avLst/>
              </a:prstGeom>
              <a:blipFill>
                <a:blip r:embed="rId11"/>
                <a:stretch>
                  <a:fillRect l="-3215" t="-5455" r="-5466" b="-10909"/>
                </a:stretch>
              </a:blipFill>
            </p:spPr>
            <p:txBody>
              <a:bodyPr/>
              <a:lstStyle/>
              <a:p>
                <a:r>
                  <a:rPr lang="en-US">
                    <a:noFill/>
                  </a:rPr>
                  <a:t> </a:t>
                </a:r>
              </a:p>
            </p:txBody>
          </p:sp>
        </mc:Fallback>
      </mc:AlternateContent>
      <p:sp>
        <p:nvSpPr>
          <p:cNvPr id="7" name="Multiply 6">
            <a:extLst>
              <a:ext uri="{FF2B5EF4-FFF2-40B4-BE49-F238E27FC236}">
                <a16:creationId xmlns:a16="http://schemas.microsoft.com/office/drawing/2014/main" id="{BCF13E27-318B-0BB7-E834-D39A3372BA64}"/>
              </a:ext>
            </a:extLst>
          </p:cNvPr>
          <p:cNvSpPr/>
          <p:nvPr/>
        </p:nvSpPr>
        <p:spPr>
          <a:xfrm>
            <a:off x="1203960" y="2781289"/>
            <a:ext cx="594986" cy="631086"/>
          </a:xfrm>
          <a:prstGeom prst="mathMultiply">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4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3">
            <a:extLst>
              <a:ext uri="{FF2B5EF4-FFF2-40B4-BE49-F238E27FC236}">
                <a16:creationId xmlns:a16="http://schemas.microsoft.com/office/drawing/2014/main" id="{1E5FA18C-43BB-C44A-81EE-1A4A9BD5250A}"/>
              </a:ext>
            </a:extLst>
          </p:cNvPr>
          <p:cNvGraphicFramePr>
            <a:graphicFrameLocks noChangeAspect="1"/>
          </p:cNvGraphicFramePr>
          <p:nvPr/>
        </p:nvGraphicFramePr>
        <p:xfrm>
          <a:off x="1651000" y="254000"/>
          <a:ext cx="8890000" cy="5945358"/>
        </p:xfrm>
        <a:graphic>
          <a:graphicData uri="http://schemas.openxmlformats.org/presentationml/2006/ole">
            <mc:AlternateContent xmlns:mc="http://schemas.openxmlformats.org/markup-compatibility/2006">
              <mc:Choice xmlns:v="urn:schemas-microsoft-com:vml" Requires="v">
                <p:oleObj name="Acrobat Document" r:id="rId3" imgW="4660900" imgH="3124200" progId="AcroExch.Document.DC">
                  <p:embed/>
                </p:oleObj>
              </mc:Choice>
              <mc:Fallback>
                <p:oleObj name="Acrobat Document" r:id="rId3" imgW="4660900" imgH="3124200" progId="AcroExch.Document.DC">
                  <p:embed/>
                  <p:pic>
                    <p:nvPicPr>
                      <p:cNvPr id="17410" name="Object 3">
                        <a:extLst>
                          <a:ext uri="{FF2B5EF4-FFF2-40B4-BE49-F238E27FC236}">
                            <a16:creationId xmlns:a16="http://schemas.microsoft.com/office/drawing/2014/main" id="{1E5FA18C-43BB-C44A-81EE-1A4A9BD52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254000"/>
                        <a:ext cx="8890000" cy="5945358"/>
                      </a:xfrm>
                      <a:prstGeom prst="rect">
                        <a:avLst/>
                      </a:prstGeom>
                      <a:noFill/>
                      <a:ln>
                        <a:noFill/>
                      </a:ln>
                    </p:spPr>
                  </p:pic>
                </p:oleObj>
              </mc:Fallback>
            </mc:AlternateContent>
          </a:graphicData>
        </a:graphic>
      </p:graphicFrame>
      <p:sp>
        <p:nvSpPr>
          <p:cNvPr id="2" name="Rectangle 1">
            <a:extLst>
              <a:ext uri="{FF2B5EF4-FFF2-40B4-BE49-F238E27FC236}">
                <a16:creationId xmlns:a16="http://schemas.microsoft.com/office/drawing/2014/main" id="{D3858C50-970F-8A4C-829C-9E65B8B769A3}"/>
              </a:ext>
            </a:extLst>
          </p:cNvPr>
          <p:cNvSpPr/>
          <p:nvPr/>
        </p:nvSpPr>
        <p:spPr bwMode="auto">
          <a:xfrm>
            <a:off x="1270000" y="127000"/>
            <a:ext cx="3365500" cy="3111500"/>
          </a:xfrm>
          <a:prstGeom prst="rect">
            <a:avLst/>
          </a:prstGeom>
          <a:solidFill>
            <a:schemeClr val="bg1">
              <a:alpha val="70000"/>
            </a:schemeClr>
          </a:solidFill>
          <a:ln w="9525" cap="flat" cmpd="sng" algn="ctr">
            <a:no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sp>
        <p:nvSpPr>
          <p:cNvPr id="4" name="Rectangle 3">
            <a:extLst>
              <a:ext uri="{FF2B5EF4-FFF2-40B4-BE49-F238E27FC236}">
                <a16:creationId xmlns:a16="http://schemas.microsoft.com/office/drawing/2014/main" id="{4111D1EB-1750-3343-8C3E-E2B830023B15}"/>
              </a:ext>
            </a:extLst>
          </p:cNvPr>
          <p:cNvSpPr/>
          <p:nvPr/>
        </p:nvSpPr>
        <p:spPr bwMode="auto">
          <a:xfrm>
            <a:off x="1397000" y="3238500"/>
            <a:ext cx="6159500" cy="2960858"/>
          </a:xfrm>
          <a:prstGeom prst="rect">
            <a:avLst/>
          </a:prstGeom>
          <a:solidFill>
            <a:schemeClr val="bg1">
              <a:alpha val="70000"/>
            </a:schemeClr>
          </a:solidFill>
          <a:ln w="9525" cap="flat" cmpd="sng" algn="ctr">
            <a:no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sp>
        <p:nvSpPr>
          <p:cNvPr id="3" name="Right Arrow 2">
            <a:extLst>
              <a:ext uri="{FF2B5EF4-FFF2-40B4-BE49-F238E27FC236}">
                <a16:creationId xmlns:a16="http://schemas.microsoft.com/office/drawing/2014/main" id="{00D2E965-489E-0F43-82D5-21399DF2EE52}"/>
              </a:ext>
            </a:extLst>
          </p:cNvPr>
          <p:cNvSpPr/>
          <p:nvPr/>
        </p:nvSpPr>
        <p:spPr bwMode="auto">
          <a:xfrm rot="11962612">
            <a:off x="9253373" y="3606923"/>
            <a:ext cx="1206500" cy="695018"/>
          </a:xfrm>
          <a:prstGeom prst="rightArrow">
            <a:avLst/>
          </a:prstGeom>
          <a:solidFill>
            <a:schemeClr val="accent4"/>
          </a:solidFill>
          <a:ln w="47625" cap="flat" cmpd="sng" algn="ctr">
            <a:solidFill>
              <a:schemeClr val="tx1"/>
            </a:solid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sp>
        <p:nvSpPr>
          <p:cNvPr id="5" name="Content Placeholder 4">
            <a:extLst>
              <a:ext uri="{FF2B5EF4-FFF2-40B4-BE49-F238E27FC236}">
                <a16:creationId xmlns:a16="http://schemas.microsoft.com/office/drawing/2014/main" id="{A71C1720-F97C-D04B-8477-D011AE548E50}"/>
              </a:ext>
            </a:extLst>
          </p:cNvPr>
          <p:cNvSpPr>
            <a:spLocks noGrp="1"/>
          </p:cNvSpPr>
          <p:nvPr>
            <p:ph sz="half" idx="10"/>
          </p:nvPr>
        </p:nvSpPr>
        <p:spPr/>
        <p:txBody>
          <a:bodyPr>
            <a:normAutofit fontScale="77500" lnSpcReduction="20000"/>
          </a:bodyPr>
          <a:lstStyle/>
          <a:p>
            <a:r>
              <a:rPr lang="en-US" dirty="0"/>
              <a:t>G. J. </a:t>
            </a:r>
            <a:r>
              <a:rPr lang="en-US" dirty="0" err="1"/>
              <a:t>Quadri</a:t>
            </a:r>
            <a:r>
              <a:rPr lang="en-US" dirty="0"/>
              <a:t>, P. Rosen. “Modeling the Influence of Visual Density on Cluster Perception in Scatterplots Using Topology.” IEEE Transactions on Visualization and Computer Graphics (IEEE VIS), 2021</a:t>
            </a:r>
          </a:p>
        </p:txBody>
      </p:sp>
    </p:spTree>
    <p:extLst>
      <p:ext uri="{BB962C8B-B14F-4D97-AF65-F5344CB8AC3E}">
        <p14:creationId xmlns:p14="http://schemas.microsoft.com/office/powerpoint/2010/main" val="261082466"/>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Rectangle 426">
            <a:extLst>
              <a:ext uri="{FF2B5EF4-FFF2-40B4-BE49-F238E27FC236}">
                <a16:creationId xmlns:a16="http://schemas.microsoft.com/office/drawing/2014/main" id="{8190CABF-90EC-0343-A919-5D9A84E6DB96}"/>
              </a:ext>
            </a:extLst>
          </p:cNvPr>
          <p:cNvSpPr/>
          <p:nvPr/>
        </p:nvSpPr>
        <p:spPr>
          <a:xfrm>
            <a:off x="5317017" y="1993924"/>
            <a:ext cx="2554592" cy="1389833"/>
          </a:xfrm>
          <a:prstGeom prst="rect">
            <a:avLst/>
          </a:prstGeom>
          <a:gradFill>
            <a:gsLst>
              <a:gs pos="90000">
                <a:schemeClr val="accent5">
                  <a:lumMod val="75000"/>
                  <a:alpha val="25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dirty="0"/>
          </a:p>
        </p:txBody>
      </p:sp>
      <p:sp>
        <p:nvSpPr>
          <p:cNvPr id="428" name="Rectangle 427">
            <a:extLst>
              <a:ext uri="{FF2B5EF4-FFF2-40B4-BE49-F238E27FC236}">
                <a16:creationId xmlns:a16="http://schemas.microsoft.com/office/drawing/2014/main" id="{2586242D-01A2-FF41-8C53-3985DB01F71E}"/>
              </a:ext>
            </a:extLst>
          </p:cNvPr>
          <p:cNvSpPr/>
          <p:nvPr/>
        </p:nvSpPr>
        <p:spPr>
          <a:xfrm>
            <a:off x="5317017" y="378266"/>
            <a:ext cx="2554592" cy="1389833"/>
          </a:xfrm>
          <a:prstGeom prst="rect">
            <a:avLst/>
          </a:prstGeom>
          <a:gradFill>
            <a:gsLst>
              <a:gs pos="90000">
                <a:schemeClr val="accent5">
                  <a:lumMod val="50000"/>
                  <a:alpha val="25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426" name="Rectangle 425">
            <a:extLst>
              <a:ext uri="{FF2B5EF4-FFF2-40B4-BE49-F238E27FC236}">
                <a16:creationId xmlns:a16="http://schemas.microsoft.com/office/drawing/2014/main" id="{3FDB903E-E55C-2E4D-9918-29D4A3D63260}"/>
              </a:ext>
            </a:extLst>
          </p:cNvPr>
          <p:cNvSpPr/>
          <p:nvPr/>
        </p:nvSpPr>
        <p:spPr>
          <a:xfrm>
            <a:off x="5317017" y="3625794"/>
            <a:ext cx="2554592" cy="1389833"/>
          </a:xfrm>
          <a:prstGeom prst="rect">
            <a:avLst/>
          </a:prstGeom>
          <a:gradFill>
            <a:gsLst>
              <a:gs pos="90000">
                <a:schemeClr val="accent5">
                  <a:lumMod val="40000"/>
                  <a:lumOff val="60000"/>
                  <a:alpha val="25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425" name="Rectangle 424">
            <a:extLst>
              <a:ext uri="{FF2B5EF4-FFF2-40B4-BE49-F238E27FC236}">
                <a16:creationId xmlns:a16="http://schemas.microsoft.com/office/drawing/2014/main" id="{3DCDF30B-F361-6046-8B53-273BEBF8DD2D}"/>
              </a:ext>
            </a:extLst>
          </p:cNvPr>
          <p:cNvSpPr/>
          <p:nvPr/>
        </p:nvSpPr>
        <p:spPr>
          <a:xfrm>
            <a:off x="5317017" y="5238729"/>
            <a:ext cx="2554592" cy="1389833"/>
          </a:xfrm>
          <a:prstGeom prst="rect">
            <a:avLst/>
          </a:prstGeom>
          <a:gradFill>
            <a:gsLst>
              <a:gs pos="90000">
                <a:schemeClr val="accent5">
                  <a:lumMod val="20000"/>
                  <a:lumOff val="80000"/>
                  <a:alpha val="25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15" name="Right Brace 114">
            <a:extLst>
              <a:ext uri="{FF2B5EF4-FFF2-40B4-BE49-F238E27FC236}">
                <a16:creationId xmlns:a16="http://schemas.microsoft.com/office/drawing/2014/main" id="{C428061A-46EF-134D-B5C1-008AC634C1EB}"/>
              </a:ext>
            </a:extLst>
          </p:cNvPr>
          <p:cNvSpPr/>
          <p:nvPr/>
        </p:nvSpPr>
        <p:spPr>
          <a:xfrm flipH="1">
            <a:off x="4778812" y="3651977"/>
            <a:ext cx="672261" cy="1344523"/>
          </a:xfrm>
          <a:prstGeom prst="rightBrace">
            <a:avLst/>
          </a:prstGeom>
          <a:ln w="412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47"/>
          </a:p>
        </p:txBody>
      </p:sp>
      <p:sp>
        <p:nvSpPr>
          <p:cNvPr id="116" name="Right Brace 115">
            <a:extLst>
              <a:ext uri="{FF2B5EF4-FFF2-40B4-BE49-F238E27FC236}">
                <a16:creationId xmlns:a16="http://schemas.microsoft.com/office/drawing/2014/main" id="{0F139698-21BF-C64E-A981-6AA449C825E2}"/>
              </a:ext>
            </a:extLst>
          </p:cNvPr>
          <p:cNvSpPr/>
          <p:nvPr/>
        </p:nvSpPr>
        <p:spPr>
          <a:xfrm flipH="1">
            <a:off x="4778812" y="5256717"/>
            <a:ext cx="672261" cy="1344523"/>
          </a:xfrm>
          <a:prstGeom prst="rightBrace">
            <a:avLst/>
          </a:prstGeom>
          <a:ln w="41275">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47" dirty="0"/>
          </a:p>
        </p:txBody>
      </p:sp>
      <p:sp>
        <p:nvSpPr>
          <p:cNvPr id="117" name="Right Brace 116">
            <a:extLst>
              <a:ext uri="{FF2B5EF4-FFF2-40B4-BE49-F238E27FC236}">
                <a16:creationId xmlns:a16="http://schemas.microsoft.com/office/drawing/2014/main" id="{F23CBE83-CA73-9B43-8FA0-3A757D94A611}"/>
              </a:ext>
            </a:extLst>
          </p:cNvPr>
          <p:cNvSpPr/>
          <p:nvPr/>
        </p:nvSpPr>
        <p:spPr>
          <a:xfrm flipH="1">
            <a:off x="4778812" y="2014762"/>
            <a:ext cx="672261" cy="1344523"/>
          </a:xfrm>
          <a:prstGeom prst="rightBrace">
            <a:avLst/>
          </a:prstGeom>
          <a:ln w="412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47"/>
          </a:p>
        </p:txBody>
      </p:sp>
      <p:sp>
        <p:nvSpPr>
          <p:cNvPr id="118" name="Right Brace 117">
            <a:extLst>
              <a:ext uri="{FF2B5EF4-FFF2-40B4-BE49-F238E27FC236}">
                <a16:creationId xmlns:a16="http://schemas.microsoft.com/office/drawing/2014/main" id="{378C1FCF-2721-B141-96AD-B9E81399309D}"/>
              </a:ext>
            </a:extLst>
          </p:cNvPr>
          <p:cNvSpPr/>
          <p:nvPr/>
        </p:nvSpPr>
        <p:spPr>
          <a:xfrm flipH="1">
            <a:off x="4778812" y="398107"/>
            <a:ext cx="672261" cy="1344523"/>
          </a:xfrm>
          <a:prstGeom prst="rightBrace">
            <a:avLst/>
          </a:prstGeom>
          <a:ln w="412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47"/>
          </a:p>
        </p:txBody>
      </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65003C87-B637-7749-9F87-B894274DC46D}"/>
                  </a:ext>
                </a:extLst>
              </p:cNvPr>
              <p:cNvSpPr txBox="1"/>
              <p:nvPr/>
            </p:nvSpPr>
            <p:spPr>
              <a:xfrm rot="16200000">
                <a:off x="3863706" y="866693"/>
                <a:ext cx="1320678" cy="40735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sSup>
                            <m:sSupPr>
                              <m:ctrlPr>
                                <a:rPr lang="en-US" sz="2647" i="1">
                                  <a:latin typeface="Cambria Math" panose="02040503050406030204" pitchFamily="18" charset="0"/>
                                  <a:ea typeface="Cambria Math" panose="02040503050406030204" pitchFamily="18" charset="0"/>
                                </a:rPr>
                              </m:ctrlPr>
                            </m:sSupPr>
                            <m:e>
                              <m:r>
                                <a:rPr lang="en-US" sz="2647" i="1">
                                  <a:latin typeface="Cambria Math" panose="02040503050406030204" pitchFamily="18" charset="0"/>
                                  <a:ea typeface="Cambria Math" panose="02040503050406030204" pitchFamily="18" charset="0"/>
                                </a:rPr>
                                <m:t>𝑓</m:t>
                              </m:r>
                            </m:e>
                            <m:sup>
                              <m:r>
                                <a:rPr lang="en-US" sz="2647" i="1">
                                  <a:latin typeface="Cambria Math" panose="02040503050406030204" pitchFamily="18" charset="0"/>
                                  <a:ea typeface="Cambria Math" panose="02040503050406030204" pitchFamily="18" charset="0"/>
                                </a:rPr>
                                <m:t>−1</m:t>
                              </m:r>
                            </m:sup>
                          </m:sSup>
                          <m:r>
                            <a:rPr lang="en-US" sz="2647" i="1">
                              <a:latin typeface="Cambria Math" panose="02040503050406030204" pitchFamily="18" charset="0"/>
                              <a:ea typeface="Cambria Math" panose="02040503050406030204" pitchFamily="18" charset="0"/>
                            </a:rPr>
                            <m:t>(</m:t>
                          </m:r>
                          <m:r>
                            <a:rPr lang="en-US" sz="2647" i="1">
                              <a:latin typeface="Cambria Math" panose="02040503050406030204" pitchFamily="18" charset="0"/>
                              <a:ea typeface="Cambria Math" panose="02040503050406030204" pitchFamily="18" charset="0"/>
                            </a:rPr>
                            <m:t>𝒰</m:t>
                          </m:r>
                        </m:e>
                        <m:sub>
                          <m:r>
                            <a:rPr lang="en-US" sz="2647" i="1">
                              <a:latin typeface="Cambria Math" panose="02040503050406030204" pitchFamily="18" charset="0"/>
                              <a:ea typeface="Cambria Math" panose="02040503050406030204" pitchFamily="18" charset="0"/>
                            </a:rPr>
                            <m:t>4</m:t>
                          </m:r>
                        </m:sub>
                      </m:sSub>
                      <m:r>
                        <a:rPr lang="en-US" sz="2647" i="1">
                          <a:latin typeface="Cambria Math" panose="02040503050406030204" pitchFamily="18" charset="0"/>
                          <a:ea typeface="Cambria Math" panose="02040503050406030204" pitchFamily="18" charset="0"/>
                        </a:rPr>
                        <m:t>)</m:t>
                      </m:r>
                    </m:oMath>
                  </m:oMathPara>
                </a14:m>
                <a:endParaRPr lang="en-US" sz="2647" i="1" dirty="0">
                  <a:latin typeface="Cambria Math" panose="02040503050406030204" pitchFamily="18" charset="0"/>
                </a:endParaRPr>
              </a:p>
            </p:txBody>
          </p:sp>
        </mc:Choice>
        <mc:Fallback xmlns="">
          <p:sp>
            <p:nvSpPr>
              <p:cNvPr id="153" name="TextBox 152">
                <a:extLst>
                  <a:ext uri="{FF2B5EF4-FFF2-40B4-BE49-F238E27FC236}">
                    <a16:creationId xmlns:a16="http://schemas.microsoft.com/office/drawing/2014/main" id="{65003C87-B637-7749-9F87-B894274DC46D}"/>
                  </a:ext>
                </a:extLst>
              </p:cNvPr>
              <p:cNvSpPr txBox="1">
                <a:spLocks noRot="1" noChangeAspect="1" noMove="1" noResize="1" noEditPoints="1" noAdjustHandles="1" noChangeArrowheads="1" noChangeShapeType="1" noTextEdit="1"/>
              </p:cNvSpPr>
              <p:nvPr/>
            </p:nvSpPr>
            <p:spPr>
              <a:xfrm rot="16200000">
                <a:off x="3863706" y="866693"/>
                <a:ext cx="1320678" cy="407356"/>
              </a:xfrm>
              <a:prstGeom prst="rect">
                <a:avLst/>
              </a:prstGeom>
              <a:blipFill>
                <a:blip r:embed="rId2"/>
                <a:stretch>
                  <a:fillRect t="-7619" r="-36364"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C7781636-CF02-564E-A093-7A7437B95249}"/>
                  </a:ext>
                </a:extLst>
              </p:cNvPr>
              <p:cNvSpPr txBox="1"/>
              <p:nvPr/>
            </p:nvSpPr>
            <p:spPr>
              <a:xfrm rot="16200000">
                <a:off x="3863704" y="2483348"/>
                <a:ext cx="1320678" cy="40735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sSup>
                            <m:sSupPr>
                              <m:ctrlPr>
                                <a:rPr lang="en-US" sz="2647" i="1">
                                  <a:latin typeface="Cambria Math" panose="02040503050406030204" pitchFamily="18" charset="0"/>
                                  <a:ea typeface="Cambria Math" panose="02040503050406030204" pitchFamily="18" charset="0"/>
                                </a:rPr>
                              </m:ctrlPr>
                            </m:sSupPr>
                            <m:e>
                              <m:r>
                                <a:rPr lang="en-US" sz="2647" i="1">
                                  <a:latin typeface="Cambria Math" panose="02040503050406030204" pitchFamily="18" charset="0"/>
                                  <a:ea typeface="Cambria Math" panose="02040503050406030204" pitchFamily="18" charset="0"/>
                                </a:rPr>
                                <m:t>𝑓</m:t>
                              </m:r>
                            </m:e>
                            <m:sup>
                              <m:r>
                                <a:rPr lang="en-US" sz="2647" i="1">
                                  <a:latin typeface="Cambria Math" panose="02040503050406030204" pitchFamily="18" charset="0"/>
                                  <a:ea typeface="Cambria Math" panose="02040503050406030204" pitchFamily="18" charset="0"/>
                                </a:rPr>
                                <m:t>−1</m:t>
                              </m:r>
                            </m:sup>
                          </m:sSup>
                          <m:r>
                            <a:rPr lang="en-US" sz="2647" i="1">
                              <a:latin typeface="Cambria Math" panose="02040503050406030204" pitchFamily="18" charset="0"/>
                              <a:ea typeface="Cambria Math" panose="02040503050406030204" pitchFamily="18" charset="0"/>
                            </a:rPr>
                            <m:t>(</m:t>
                          </m:r>
                          <m:r>
                            <a:rPr lang="en-US" sz="2647" i="1">
                              <a:latin typeface="Cambria Math" panose="02040503050406030204" pitchFamily="18" charset="0"/>
                              <a:ea typeface="Cambria Math" panose="02040503050406030204" pitchFamily="18" charset="0"/>
                            </a:rPr>
                            <m:t>𝒰</m:t>
                          </m:r>
                        </m:e>
                        <m:sub>
                          <m:r>
                            <a:rPr lang="en-US" sz="2647" i="1">
                              <a:latin typeface="Cambria Math" panose="02040503050406030204" pitchFamily="18" charset="0"/>
                              <a:ea typeface="Cambria Math" panose="02040503050406030204" pitchFamily="18" charset="0"/>
                            </a:rPr>
                            <m:t>3</m:t>
                          </m:r>
                        </m:sub>
                      </m:sSub>
                      <m:r>
                        <a:rPr lang="en-US" sz="2647" i="1">
                          <a:latin typeface="Cambria Math" panose="02040503050406030204" pitchFamily="18" charset="0"/>
                          <a:ea typeface="Cambria Math" panose="02040503050406030204" pitchFamily="18" charset="0"/>
                        </a:rPr>
                        <m:t>)</m:t>
                      </m:r>
                    </m:oMath>
                  </m:oMathPara>
                </a14:m>
                <a:endParaRPr lang="en-US" sz="2647" i="1" dirty="0">
                  <a:latin typeface="Cambria Math" panose="02040503050406030204" pitchFamily="18" charset="0"/>
                </a:endParaRPr>
              </a:p>
            </p:txBody>
          </p:sp>
        </mc:Choice>
        <mc:Fallback xmlns="">
          <p:sp>
            <p:nvSpPr>
              <p:cNvPr id="154" name="TextBox 153">
                <a:extLst>
                  <a:ext uri="{FF2B5EF4-FFF2-40B4-BE49-F238E27FC236}">
                    <a16:creationId xmlns:a16="http://schemas.microsoft.com/office/drawing/2014/main" id="{C7781636-CF02-564E-A093-7A7437B95249}"/>
                  </a:ext>
                </a:extLst>
              </p:cNvPr>
              <p:cNvSpPr txBox="1">
                <a:spLocks noRot="1" noChangeAspect="1" noMove="1" noResize="1" noEditPoints="1" noAdjustHandles="1" noChangeArrowheads="1" noChangeShapeType="1" noTextEdit="1"/>
              </p:cNvSpPr>
              <p:nvPr/>
            </p:nvSpPr>
            <p:spPr>
              <a:xfrm rot="16200000">
                <a:off x="3863704" y="2483348"/>
                <a:ext cx="1320678" cy="407356"/>
              </a:xfrm>
              <a:prstGeom prst="rect">
                <a:avLst/>
              </a:prstGeom>
              <a:blipFill>
                <a:blip r:embed="rId3"/>
                <a:stretch>
                  <a:fillRect t="-8571" r="-36364" b="-7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42910C1C-BB4E-2946-ABE1-3DF4D56425BE}"/>
                  </a:ext>
                </a:extLst>
              </p:cNvPr>
              <p:cNvSpPr txBox="1"/>
              <p:nvPr/>
            </p:nvSpPr>
            <p:spPr>
              <a:xfrm rot="16200000">
                <a:off x="3863706" y="4120561"/>
                <a:ext cx="1320678" cy="40735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sSup>
                            <m:sSupPr>
                              <m:ctrlPr>
                                <a:rPr lang="en-US" sz="2647" i="1">
                                  <a:latin typeface="Cambria Math" panose="02040503050406030204" pitchFamily="18" charset="0"/>
                                  <a:ea typeface="Cambria Math" panose="02040503050406030204" pitchFamily="18" charset="0"/>
                                </a:rPr>
                              </m:ctrlPr>
                            </m:sSupPr>
                            <m:e>
                              <m:r>
                                <a:rPr lang="en-US" sz="2647" i="1">
                                  <a:latin typeface="Cambria Math" panose="02040503050406030204" pitchFamily="18" charset="0"/>
                                  <a:ea typeface="Cambria Math" panose="02040503050406030204" pitchFamily="18" charset="0"/>
                                </a:rPr>
                                <m:t>𝑓</m:t>
                              </m:r>
                            </m:e>
                            <m:sup>
                              <m:r>
                                <a:rPr lang="en-US" sz="2647" i="1">
                                  <a:latin typeface="Cambria Math" panose="02040503050406030204" pitchFamily="18" charset="0"/>
                                  <a:ea typeface="Cambria Math" panose="02040503050406030204" pitchFamily="18" charset="0"/>
                                </a:rPr>
                                <m:t>−1</m:t>
                              </m:r>
                            </m:sup>
                          </m:sSup>
                          <m:r>
                            <a:rPr lang="en-US" sz="2647" i="1">
                              <a:latin typeface="Cambria Math" panose="02040503050406030204" pitchFamily="18" charset="0"/>
                              <a:ea typeface="Cambria Math" panose="02040503050406030204" pitchFamily="18" charset="0"/>
                            </a:rPr>
                            <m:t>(</m:t>
                          </m:r>
                          <m:r>
                            <a:rPr lang="en-US" sz="2647" i="1">
                              <a:latin typeface="Cambria Math" panose="02040503050406030204" pitchFamily="18" charset="0"/>
                              <a:ea typeface="Cambria Math" panose="02040503050406030204" pitchFamily="18" charset="0"/>
                            </a:rPr>
                            <m:t>𝒰</m:t>
                          </m:r>
                        </m:e>
                        <m:sub>
                          <m:r>
                            <a:rPr lang="en-US" sz="2647" i="1">
                              <a:latin typeface="Cambria Math" panose="02040503050406030204" pitchFamily="18" charset="0"/>
                              <a:ea typeface="Cambria Math" panose="02040503050406030204" pitchFamily="18" charset="0"/>
                            </a:rPr>
                            <m:t>2</m:t>
                          </m:r>
                        </m:sub>
                      </m:sSub>
                      <m:r>
                        <a:rPr lang="en-US" sz="2647" i="1">
                          <a:latin typeface="Cambria Math" panose="02040503050406030204" pitchFamily="18" charset="0"/>
                          <a:ea typeface="Cambria Math" panose="02040503050406030204" pitchFamily="18" charset="0"/>
                        </a:rPr>
                        <m:t>)</m:t>
                      </m:r>
                    </m:oMath>
                  </m:oMathPara>
                </a14:m>
                <a:endParaRPr lang="en-US" sz="2647" i="1" dirty="0">
                  <a:latin typeface="Cambria Math" panose="02040503050406030204" pitchFamily="18" charset="0"/>
                </a:endParaRPr>
              </a:p>
            </p:txBody>
          </p:sp>
        </mc:Choice>
        <mc:Fallback xmlns="">
          <p:sp>
            <p:nvSpPr>
              <p:cNvPr id="155" name="TextBox 154">
                <a:extLst>
                  <a:ext uri="{FF2B5EF4-FFF2-40B4-BE49-F238E27FC236}">
                    <a16:creationId xmlns:a16="http://schemas.microsoft.com/office/drawing/2014/main" id="{42910C1C-BB4E-2946-ABE1-3DF4D56425BE}"/>
                  </a:ext>
                </a:extLst>
              </p:cNvPr>
              <p:cNvSpPr txBox="1">
                <a:spLocks noRot="1" noChangeAspect="1" noMove="1" noResize="1" noEditPoints="1" noAdjustHandles="1" noChangeArrowheads="1" noChangeShapeType="1" noTextEdit="1"/>
              </p:cNvSpPr>
              <p:nvPr/>
            </p:nvSpPr>
            <p:spPr>
              <a:xfrm rot="16200000">
                <a:off x="3863706" y="4120561"/>
                <a:ext cx="1320678" cy="407356"/>
              </a:xfrm>
              <a:prstGeom prst="rect">
                <a:avLst/>
              </a:prstGeom>
              <a:blipFill>
                <a:blip r:embed="rId4"/>
                <a:stretch>
                  <a:fillRect t="-8654" r="-36364" b="-86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0EAE3781-77BF-D74E-A52B-D336325DBD60}"/>
                  </a:ext>
                </a:extLst>
              </p:cNvPr>
              <p:cNvSpPr txBox="1"/>
              <p:nvPr/>
            </p:nvSpPr>
            <p:spPr>
              <a:xfrm rot="16200000">
                <a:off x="3863706" y="5725300"/>
                <a:ext cx="1320678" cy="40735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sSup>
                            <m:sSupPr>
                              <m:ctrlPr>
                                <a:rPr lang="en-US" sz="2647" i="1">
                                  <a:latin typeface="Cambria Math" panose="02040503050406030204" pitchFamily="18" charset="0"/>
                                  <a:ea typeface="Cambria Math" panose="02040503050406030204" pitchFamily="18" charset="0"/>
                                </a:rPr>
                              </m:ctrlPr>
                            </m:sSupPr>
                            <m:e>
                              <m:r>
                                <a:rPr lang="en-US" sz="2647" i="1">
                                  <a:latin typeface="Cambria Math" panose="02040503050406030204" pitchFamily="18" charset="0"/>
                                  <a:ea typeface="Cambria Math" panose="02040503050406030204" pitchFamily="18" charset="0"/>
                                </a:rPr>
                                <m:t>𝑓</m:t>
                              </m:r>
                            </m:e>
                            <m:sup>
                              <m:r>
                                <a:rPr lang="en-US" sz="2647" i="1">
                                  <a:latin typeface="Cambria Math" panose="02040503050406030204" pitchFamily="18" charset="0"/>
                                  <a:ea typeface="Cambria Math" panose="02040503050406030204" pitchFamily="18" charset="0"/>
                                </a:rPr>
                                <m:t>−1</m:t>
                              </m:r>
                            </m:sup>
                          </m:sSup>
                          <m:r>
                            <a:rPr lang="en-US" sz="2647" i="1">
                              <a:latin typeface="Cambria Math" panose="02040503050406030204" pitchFamily="18" charset="0"/>
                              <a:ea typeface="Cambria Math" panose="02040503050406030204" pitchFamily="18" charset="0"/>
                            </a:rPr>
                            <m:t>(</m:t>
                          </m:r>
                          <m:r>
                            <a:rPr lang="en-US" sz="2647" i="1">
                              <a:latin typeface="Cambria Math" panose="02040503050406030204" pitchFamily="18" charset="0"/>
                              <a:ea typeface="Cambria Math" panose="02040503050406030204" pitchFamily="18" charset="0"/>
                            </a:rPr>
                            <m:t>𝒰</m:t>
                          </m:r>
                        </m:e>
                        <m:sub>
                          <m:r>
                            <a:rPr lang="en-US" sz="2647" i="1">
                              <a:latin typeface="Cambria Math" panose="02040503050406030204" pitchFamily="18" charset="0"/>
                              <a:ea typeface="Cambria Math" panose="02040503050406030204" pitchFamily="18" charset="0"/>
                            </a:rPr>
                            <m:t>1</m:t>
                          </m:r>
                        </m:sub>
                      </m:sSub>
                      <m:r>
                        <a:rPr lang="en-US" sz="2647" i="1">
                          <a:latin typeface="Cambria Math" panose="02040503050406030204" pitchFamily="18" charset="0"/>
                          <a:ea typeface="Cambria Math" panose="02040503050406030204" pitchFamily="18" charset="0"/>
                        </a:rPr>
                        <m:t>)</m:t>
                      </m:r>
                    </m:oMath>
                  </m:oMathPara>
                </a14:m>
                <a:endParaRPr lang="en-US" sz="2647" i="1" dirty="0">
                  <a:latin typeface="Cambria Math" panose="02040503050406030204" pitchFamily="18" charset="0"/>
                </a:endParaRPr>
              </a:p>
            </p:txBody>
          </p:sp>
        </mc:Choice>
        <mc:Fallback xmlns="">
          <p:sp>
            <p:nvSpPr>
              <p:cNvPr id="156" name="TextBox 155">
                <a:extLst>
                  <a:ext uri="{FF2B5EF4-FFF2-40B4-BE49-F238E27FC236}">
                    <a16:creationId xmlns:a16="http://schemas.microsoft.com/office/drawing/2014/main" id="{0EAE3781-77BF-D74E-A52B-D336325DBD60}"/>
                  </a:ext>
                </a:extLst>
              </p:cNvPr>
              <p:cNvSpPr txBox="1">
                <a:spLocks noRot="1" noChangeAspect="1" noMove="1" noResize="1" noEditPoints="1" noAdjustHandles="1" noChangeArrowheads="1" noChangeShapeType="1" noTextEdit="1"/>
              </p:cNvSpPr>
              <p:nvPr/>
            </p:nvSpPr>
            <p:spPr>
              <a:xfrm rot="16200000">
                <a:off x="3863706" y="5725300"/>
                <a:ext cx="1320678" cy="407356"/>
              </a:xfrm>
              <a:prstGeom prst="rect">
                <a:avLst/>
              </a:prstGeom>
              <a:blipFill>
                <a:blip r:embed="rId5"/>
                <a:stretch>
                  <a:fillRect t="-7619" r="-36364" b="-8571"/>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47CB8200-1440-6643-9EF2-54F1E9005F5B}"/>
              </a:ext>
            </a:extLst>
          </p:cNvPr>
          <p:cNvCxnSpPr>
            <a:stCxn id="106" idx="3"/>
            <a:endCxn id="107" idx="7"/>
          </p:cNvCxnSpPr>
          <p:nvPr/>
        </p:nvCxnSpPr>
        <p:spPr>
          <a:xfrm flipH="1">
            <a:off x="6154286" y="5479866"/>
            <a:ext cx="135855" cy="37798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516478F-2249-ED48-943A-974BE71F9871}"/>
              </a:ext>
            </a:extLst>
          </p:cNvPr>
          <p:cNvCxnSpPr>
            <a:cxnSpLocks/>
            <a:stCxn id="107" idx="3"/>
            <a:endCxn id="109" idx="0"/>
          </p:cNvCxnSpPr>
          <p:nvPr/>
        </p:nvCxnSpPr>
        <p:spPr>
          <a:xfrm flipH="1">
            <a:off x="5972301" y="5952922"/>
            <a:ext cx="86916" cy="23000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14D7677-F54C-804B-AB00-94A9B4F99B2A}"/>
              </a:ext>
            </a:extLst>
          </p:cNvPr>
          <p:cNvCxnSpPr>
            <a:cxnSpLocks/>
            <a:stCxn id="109" idx="5"/>
            <a:endCxn id="108" idx="2"/>
          </p:cNvCxnSpPr>
          <p:nvPr/>
        </p:nvCxnSpPr>
        <p:spPr>
          <a:xfrm>
            <a:off x="6019838" y="6297687"/>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342D86B-2893-D246-9628-D15BC4AE69BC}"/>
              </a:ext>
            </a:extLst>
          </p:cNvPr>
          <p:cNvCxnSpPr>
            <a:cxnSpLocks/>
            <a:stCxn id="104" idx="5"/>
            <a:endCxn id="110" idx="1"/>
          </p:cNvCxnSpPr>
          <p:nvPr/>
        </p:nvCxnSpPr>
        <p:spPr>
          <a:xfrm>
            <a:off x="7229905" y="5479869"/>
            <a:ext cx="68352" cy="230364"/>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C50C9D4-9E81-5E4F-88C9-B32E034C0206}"/>
              </a:ext>
            </a:extLst>
          </p:cNvPr>
          <p:cNvCxnSpPr>
            <a:cxnSpLocks/>
            <a:stCxn id="113" idx="7"/>
            <a:endCxn id="111" idx="2"/>
          </p:cNvCxnSpPr>
          <p:nvPr/>
        </p:nvCxnSpPr>
        <p:spPr>
          <a:xfrm flipV="1">
            <a:off x="7392459" y="6039838"/>
            <a:ext cx="147721" cy="95550"/>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4A927F8-0585-7F49-956D-818C99336840}"/>
              </a:ext>
            </a:extLst>
          </p:cNvPr>
          <p:cNvCxnSpPr>
            <a:cxnSpLocks/>
            <a:stCxn id="110" idx="5"/>
            <a:endCxn id="111" idx="1"/>
          </p:cNvCxnSpPr>
          <p:nvPr/>
        </p:nvCxnSpPr>
        <p:spPr>
          <a:xfrm>
            <a:off x="7393331" y="5805305"/>
            <a:ext cx="166541" cy="18699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52AE659-B8A8-2E43-A320-6D4A14CDDF42}"/>
              </a:ext>
            </a:extLst>
          </p:cNvPr>
          <p:cNvCxnSpPr>
            <a:cxnSpLocks/>
            <a:stCxn id="110" idx="4"/>
            <a:endCxn id="113" idx="0"/>
          </p:cNvCxnSpPr>
          <p:nvPr/>
        </p:nvCxnSpPr>
        <p:spPr>
          <a:xfrm flipH="1">
            <a:off x="7344923" y="5824995"/>
            <a:ext cx="870" cy="29070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7710D9C-93A8-B849-8056-1100E06E3819}"/>
              </a:ext>
            </a:extLst>
          </p:cNvPr>
          <p:cNvCxnSpPr>
            <a:cxnSpLocks/>
            <a:stCxn id="112" idx="0"/>
            <a:endCxn id="111" idx="5"/>
          </p:cNvCxnSpPr>
          <p:nvPr/>
        </p:nvCxnSpPr>
        <p:spPr>
          <a:xfrm flipH="1" flipV="1">
            <a:off x="7654944" y="6087374"/>
            <a:ext cx="19690" cy="36445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EE74041-0D54-D245-BFBB-6F64606BAFF5}"/>
              </a:ext>
            </a:extLst>
          </p:cNvPr>
          <p:cNvCxnSpPr>
            <a:cxnSpLocks/>
            <a:stCxn id="113" idx="5"/>
            <a:endCxn id="112" idx="1"/>
          </p:cNvCxnSpPr>
          <p:nvPr/>
        </p:nvCxnSpPr>
        <p:spPr>
          <a:xfrm>
            <a:off x="7392461" y="6230458"/>
            <a:ext cx="234637" cy="24105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BF8B6F7-81CC-284F-BFC5-DEA4F4C51F36}"/>
              </a:ext>
            </a:extLst>
          </p:cNvPr>
          <p:cNvCxnSpPr>
            <a:cxnSpLocks/>
            <a:stCxn id="107" idx="5"/>
            <a:endCxn id="108" idx="0"/>
          </p:cNvCxnSpPr>
          <p:nvPr/>
        </p:nvCxnSpPr>
        <p:spPr>
          <a:xfrm>
            <a:off x="6154288" y="5952922"/>
            <a:ext cx="86916" cy="36445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A5BC1EC0-9C0F-1F4D-890D-2B6B73C9D380}"/>
              </a:ext>
            </a:extLst>
          </p:cNvPr>
          <p:cNvSpPr/>
          <p:nvPr/>
        </p:nvSpPr>
        <p:spPr>
          <a:xfrm>
            <a:off x="6039525" y="5838157"/>
            <a:ext cx="134452" cy="134452"/>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108" name="Oval 107">
            <a:extLst>
              <a:ext uri="{FF2B5EF4-FFF2-40B4-BE49-F238E27FC236}">
                <a16:creationId xmlns:a16="http://schemas.microsoft.com/office/drawing/2014/main" id="{350BF172-1145-E24D-BC2D-55B22805B064}"/>
              </a:ext>
            </a:extLst>
          </p:cNvPr>
          <p:cNvSpPr/>
          <p:nvPr/>
        </p:nvSpPr>
        <p:spPr>
          <a:xfrm>
            <a:off x="6173976" y="6317374"/>
            <a:ext cx="134452" cy="134452"/>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09" name="Oval 108">
            <a:extLst>
              <a:ext uri="{FF2B5EF4-FFF2-40B4-BE49-F238E27FC236}">
                <a16:creationId xmlns:a16="http://schemas.microsoft.com/office/drawing/2014/main" id="{795DCB95-941B-004F-A255-B99CEED97B1D}"/>
              </a:ext>
            </a:extLst>
          </p:cNvPr>
          <p:cNvSpPr/>
          <p:nvPr/>
        </p:nvSpPr>
        <p:spPr>
          <a:xfrm>
            <a:off x="5905073" y="6182922"/>
            <a:ext cx="134452" cy="134452"/>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0" name="Oval 109">
            <a:extLst>
              <a:ext uri="{FF2B5EF4-FFF2-40B4-BE49-F238E27FC236}">
                <a16:creationId xmlns:a16="http://schemas.microsoft.com/office/drawing/2014/main" id="{8EF9401D-F04F-1543-967F-1EB0D6F7A211}"/>
              </a:ext>
            </a:extLst>
          </p:cNvPr>
          <p:cNvSpPr/>
          <p:nvPr/>
        </p:nvSpPr>
        <p:spPr>
          <a:xfrm>
            <a:off x="7278567" y="5690541"/>
            <a:ext cx="134452" cy="134452"/>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1" name="Oval 110">
            <a:extLst>
              <a:ext uri="{FF2B5EF4-FFF2-40B4-BE49-F238E27FC236}">
                <a16:creationId xmlns:a16="http://schemas.microsoft.com/office/drawing/2014/main" id="{7B25629F-3B28-3842-A1B3-8186231AB52F}"/>
              </a:ext>
            </a:extLst>
          </p:cNvPr>
          <p:cNvSpPr/>
          <p:nvPr/>
        </p:nvSpPr>
        <p:spPr>
          <a:xfrm>
            <a:off x="7540180" y="5972610"/>
            <a:ext cx="134452" cy="134452"/>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2" name="Oval 111">
            <a:extLst>
              <a:ext uri="{FF2B5EF4-FFF2-40B4-BE49-F238E27FC236}">
                <a16:creationId xmlns:a16="http://schemas.microsoft.com/office/drawing/2014/main" id="{D0F12A4C-A9F9-5B41-95BF-DE433CCA8232}"/>
              </a:ext>
            </a:extLst>
          </p:cNvPr>
          <p:cNvSpPr/>
          <p:nvPr/>
        </p:nvSpPr>
        <p:spPr>
          <a:xfrm>
            <a:off x="7607406" y="6451827"/>
            <a:ext cx="134452" cy="134452"/>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13" name="Oval 112">
            <a:extLst>
              <a:ext uri="{FF2B5EF4-FFF2-40B4-BE49-F238E27FC236}">
                <a16:creationId xmlns:a16="http://schemas.microsoft.com/office/drawing/2014/main" id="{8DE4FDE1-BB5D-0D46-AC04-C1E02ADEF6B7}"/>
              </a:ext>
            </a:extLst>
          </p:cNvPr>
          <p:cNvSpPr/>
          <p:nvPr/>
        </p:nvSpPr>
        <p:spPr>
          <a:xfrm>
            <a:off x="7277697" y="6115696"/>
            <a:ext cx="134452" cy="134452"/>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cxnSp>
        <p:nvCxnSpPr>
          <p:cNvPr id="199" name="Straight Connector 198">
            <a:extLst>
              <a:ext uri="{FF2B5EF4-FFF2-40B4-BE49-F238E27FC236}">
                <a16:creationId xmlns:a16="http://schemas.microsoft.com/office/drawing/2014/main" id="{04BE068C-EB0D-2B48-9E95-B0EA9E7A20AA}"/>
              </a:ext>
            </a:extLst>
          </p:cNvPr>
          <p:cNvCxnSpPr>
            <a:cxnSpLocks/>
            <a:stCxn id="101" idx="5"/>
            <a:endCxn id="100" idx="1"/>
          </p:cNvCxnSpPr>
          <p:nvPr/>
        </p:nvCxnSpPr>
        <p:spPr>
          <a:xfrm>
            <a:off x="6742982" y="4736972"/>
            <a:ext cx="395864" cy="15039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A644D28-5C4F-254C-9663-8115DE813D56}"/>
              </a:ext>
            </a:extLst>
          </p:cNvPr>
          <p:cNvCxnSpPr>
            <a:cxnSpLocks/>
            <a:stCxn id="101" idx="3"/>
            <a:endCxn id="102" idx="7"/>
          </p:cNvCxnSpPr>
          <p:nvPr/>
        </p:nvCxnSpPr>
        <p:spPr>
          <a:xfrm flipH="1">
            <a:off x="6389228" y="4736972"/>
            <a:ext cx="258682" cy="15039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A62EAC3-4C3E-1C44-9608-2BD845F4BBB2}"/>
              </a:ext>
            </a:extLst>
          </p:cNvPr>
          <p:cNvCxnSpPr>
            <a:cxnSpLocks/>
            <a:stCxn id="101" idx="0"/>
            <a:endCxn id="98" idx="4"/>
          </p:cNvCxnSpPr>
          <p:nvPr/>
        </p:nvCxnSpPr>
        <p:spPr>
          <a:xfrm flipH="1" flipV="1">
            <a:off x="6670776" y="4206415"/>
            <a:ext cx="24670" cy="41579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520E80E-B15E-344D-AEC5-7E1424A1FC22}"/>
              </a:ext>
            </a:extLst>
          </p:cNvPr>
          <p:cNvCxnSpPr>
            <a:cxnSpLocks/>
            <a:stCxn id="101" idx="7"/>
            <a:endCxn id="99" idx="3"/>
          </p:cNvCxnSpPr>
          <p:nvPr/>
        </p:nvCxnSpPr>
        <p:spPr>
          <a:xfrm flipV="1">
            <a:off x="6742983" y="4503223"/>
            <a:ext cx="64050" cy="13867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7A16880-A495-1748-AAC8-19C91F66D66A}"/>
              </a:ext>
            </a:extLst>
          </p:cNvPr>
          <p:cNvCxnSpPr>
            <a:cxnSpLocks/>
            <a:stCxn id="99" idx="1"/>
            <a:endCxn id="98" idx="5"/>
          </p:cNvCxnSpPr>
          <p:nvPr/>
        </p:nvCxnSpPr>
        <p:spPr>
          <a:xfrm flipH="1" flipV="1">
            <a:off x="6718312" y="4186727"/>
            <a:ext cx="88720" cy="221424"/>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29A0DF4-0469-ED4A-95AB-E61E370ECD6E}"/>
              </a:ext>
            </a:extLst>
          </p:cNvPr>
          <p:cNvCxnSpPr>
            <a:cxnSpLocks/>
            <a:stCxn id="99" idx="7"/>
            <a:endCxn id="95" idx="3"/>
          </p:cNvCxnSpPr>
          <p:nvPr/>
        </p:nvCxnSpPr>
        <p:spPr>
          <a:xfrm flipV="1">
            <a:off x="6902105" y="4120939"/>
            <a:ext cx="238797" cy="28721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7CF1873-B0DC-7640-8EFE-FCEB00CA81BB}"/>
              </a:ext>
            </a:extLst>
          </p:cNvPr>
          <p:cNvCxnSpPr>
            <a:cxnSpLocks/>
            <a:stCxn id="95" idx="6"/>
            <a:endCxn id="94" idx="1"/>
          </p:cNvCxnSpPr>
          <p:nvPr/>
        </p:nvCxnSpPr>
        <p:spPr>
          <a:xfrm>
            <a:off x="7255666" y="4073403"/>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0157BCE-EFA2-DE42-951D-430B29BBF3A0}"/>
              </a:ext>
            </a:extLst>
          </p:cNvPr>
          <p:cNvCxnSpPr>
            <a:cxnSpLocks/>
            <a:stCxn id="93" idx="5"/>
            <a:endCxn id="94" idx="0"/>
          </p:cNvCxnSpPr>
          <p:nvPr/>
        </p:nvCxnSpPr>
        <p:spPr>
          <a:xfrm>
            <a:off x="7370429" y="3776174"/>
            <a:ext cx="86916" cy="36445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CBA2E26-CD7F-9648-AC08-4505F21DF1E7}"/>
              </a:ext>
            </a:extLst>
          </p:cNvPr>
          <p:cNvCxnSpPr>
            <a:cxnSpLocks/>
            <a:stCxn id="93" idx="3"/>
            <a:endCxn id="95" idx="0"/>
          </p:cNvCxnSpPr>
          <p:nvPr/>
        </p:nvCxnSpPr>
        <p:spPr>
          <a:xfrm flipH="1">
            <a:off x="7188440" y="3776174"/>
            <a:ext cx="86916" cy="23000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642F345-15BF-2C42-9A82-A2E2B828C961}"/>
              </a:ext>
            </a:extLst>
          </p:cNvPr>
          <p:cNvCxnSpPr>
            <a:cxnSpLocks/>
            <a:stCxn id="98" idx="1"/>
            <a:endCxn id="96" idx="5"/>
          </p:cNvCxnSpPr>
          <p:nvPr/>
        </p:nvCxnSpPr>
        <p:spPr>
          <a:xfrm flipH="1" flipV="1">
            <a:off x="6158300" y="3941877"/>
            <a:ext cx="464940" cy="14977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18BA9FB-BD4B-C242-9691-C9B0BD8307F4}"/>
              </a:ext>
            </a:extLst>
          </p:cNvPr>
          <p:cNvCxnSpPr>
            <a:cxnSpLocks/>
            <a:stCxn id="96" idx="2"/>
            <a:endCxn id="97" idx="5"/>
          </p:cNvCxnSpPr>
          <p:nvPr/>
        </p:nvCxnSpPr>
        <p:spPr>
          <a:xfrm flipH="1" flipV="1">
            <a:off x="5889400" y="3807424"/>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78CE83F9-C553-A94F-82A1-2C758DB86475}"/>
              </a:ext>
            </a:extLst>
          </p:cNvPr>
          <p:cNvSpPr/>
          <p:nvPr/>
        </p:nvSpPr>
        <p:spPr>
          <a:xfrm>
            <a:off x="7255664" y="3661410"/>
            <a:ext cx="134452" cy="13445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4" name="Oval 93">
            <a:extLst>
              <a:ext uri="{FF2B5EF4-FFF2-40B4-BE49-F238E27FC236}">
                <a16:creationId xmlns:a16="http://schemas.microsoft.com/office/drawing/2014/main" id="{9C94FAAD-59C1-D74F-A033-2C7D86526076}"/>
              </a:ext>
            </a:extLst>
          </p:cNvPr>
          <p:cNvSpPr/>
          <p:nvPr/>
        </p:nvSpPr>
        <p:spPr>
          <a:xfrm>
            <a:off x="7390117" y="4140627"/>
            <a:ext cx="134452" cy="13445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5" name="Oval 94">
            <a:extLst>
              <a:ext uri="{FF2B5EF4-FFF2-40B4-BE49-F238E27FC236}">
                <a16:creationId xmlns:a16="http://schemas.microsoft.com/office/drawing/2014/main" id="{E6B840EE-B397-0346-A5E7-4788DDF8F2A7}"/>
              </a:ext>
            </a:extLst>
          </p:cNvPr>
          <p:cNvSpPr/>
          <p:nvPr/>
        </p:nvSpPr>
        <p:spPr>
          <a:xfrm>
            <a:off x="7121212" y="4006174"/>
            <a:ext cx="134452" cy="13445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8" name="Oval 97">
            <a:extLst>
              <a:ext uri="{FF2B5EF4-FFF2-40B4-BE49-F238E27FC236}">
                <a16:creationId xmlns:a16="http://schemas.microsoft.com/office/drawing/2014/main" id="{CFAC23F6-3C52-1442-A0FB-AE9A1BDD2F35}"/>
              </a:ext>
            </a:extLst>
          </p:cNvPr>
          <p:cNvSpPr/>
          <p:nvPr/>
        </p:nvSpPr>
        <p:spPr>
          <a:xfrm>
            <a:off x="6603550" y="4071963"/>
            <a:ext cx="134452" cy="13445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9" name="Oval 98">
            <a:extLst>
              <a:ext uri="{FF2B5EF4-FFF2-40B4-BE49-F238E27FC236}">
                <a16:creationId xmlns:a16="http://schemas.microsoft.com/office/drawing/2014/main" id="{C337296A-504F-BA4F-8F4D-B9CC4FBF6E45}"/>
              </a:ext>
            </a:extLst>
          </p:cNvPr>
          <p:cNvSpPr/>
          <p:nvPr/>
        </p:nvSpPr>
        <p:spPr>
          <a:xfrm>
            <a:off x="6787343" y="4388459"/>
            <a:ext cx="134452" cy="13445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01" name="Oval 100">
            <a:extLst>
              <a:ext uri="{FF2B5EF4-FFF2-40B4-BE49-F238E27FC236}">
                <a16:creationId xmlns:a16="http://schemas.microsoft.com/office/drawing/2014/main" id="{5BBB7C82-131B-BE42-83EF-B7D13100E429}"/>
              </a:ext>
            </a:extLst>
          </p:cNvPr>
          <p:cNvSpPr/>
          <p:nvPr/>
        </p:nvSpPr>
        <p:spPr>
          <a:xfrm>
            <a:off x="6628220" y="4622208"/>
            <a:ext cx="134452" cy="134452"/>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cxnSp>
        <p:nvCxnSpPr>
          <p:cNvPr id="234" name="Straight Connector 233">
            <a:extLst>
              <a:ext uri="{FF2B5EF4-FFF2-40B4-BE49-F238E27FC236}">
                <a16:creationId xmlns:a16="http://schemas.microsoft.com/office/drawing/2014/main" id="{0C947342-A17C-8647-9342-B8D349594672}"/>
              </a:ext>
            </a:extLst>
          </p:cNvPr>
          <p:cNvCxnSpPr>
            <a:cxnSpLocks/>
            <a:stCxn id="90" idx="2"/>
            <a:endCxn id="91" idx="5"/>
          </p:cNvCxnSpPr>
          <p:nvPr/>
        </p:nvCxnSpPr>
        <p:spPr>
          <a:xfrm flipH="1" flipV="1">
            <a:off x="5904333" y="3188157"/>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82ADE0C-0461-0045-B263-B6582FC6A337}"/>
              </a:ext>
            </a:extLst>
          </p:cNvPr>
          <p:cNvCxnSpPr>
            <a:cxnSpLocks/>
            <a:stCxn id="90" idx="0"/>
            <a:endCxn id="89" idx="4"/>
          </p:cNvCxnSpPr>
          <p:nvPr/>
        </p:nvCxnSpPr>
        <p:spPr>
          <a:xfrm flipH="1" flipV="1">
            <a:off x="5991247" y="2863080"/>
            <a:ext cx="134452" cy="3447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F25CE49-9BF1-EC4F-9D7C-5A182BF7CDBF}"/>
              </a:ext>
            </a:extLst>
          </p:cNvPr>
          <p:cNvCxnSpPr>
            <a:cxnSpLocks/>
            <a:stCxn id="91" idx="7"/>
            <a:endCxn id="89" idx="4"/>
          </p:cNvCxnSpPr>
          <p:nvPr/>
        </p:nvCxnSpPr>
        <p:spPr>
          <a:xfrm flipV="1">
            <a:off x="5904333" y="2863082"/>
            <a:ext cx="86916" cy="23000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84B99C24-5D21-294A-812D-36EF3525E12F}"/>
              </a:ext>
            </a:extLst>
          </p:cNvPr>
          <p:cNvCxnSpPr>
            <a:cxnSpLocks/>
            <a:stCxn id="89" idx="0"/>
            <a:endCxn id="83" idx="4"/>
          </p:cNvCxnSpPr>
          <p:nvPr/>
        </p:nvCxnSpPr>
        <p:spPr>
          <a:xfrm flipV="1">
            <a:off x="5991247" y="2421279"/>
            <a:ext cx="134452" cy="30735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5FE6C62-B433-B643-AC4E-ADF667E50C61}"/>
              </a:ext>
            </a:extLst>
          </p:cNvPr>
          <p:cNvCxnSpPr>
            <a:cxnSpLocks/>
            <a:stCxn id="89" idx="0"/>
            <a:endCxn id="88" idx="4"/>
          </p:cNvCxnSpPr>
          <p:nvPr/>
        </p:nvCxnSpPr>
        <p:spPr>
          <a:xfrm flipH="1" flipV="1">
            <a:off x="5856794" y="2312217"/>
            <a:ext cx="134452" cy="4164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2E4D15F-A3B7-0E40-9DA5-00275B9BDD2B}"/>
              </a:ext>
            </a:extLst>
          </p:cNvPr>
          <p:cNvCxnSpPr>
            <a:cxnSpLocks/>
            <a:stCxn id="83" idx="2"/>
            <a:endCxn id="88" idx="6"/>
          </p:cNvCxnSpPr>
          <p:nvPr/>
        </p:nvCxnSpPr>
        <p:spPr>
          <a:xfrm flipH="1" flipV="1">
            <a:off x="5924021" y="2244993"/>
            <a:ext cx="134452" cy="109060"/>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862AB38-0154-B244-9B9E-5B29C9E7C5C8}"/>
              </a:ext>
            </a:extLst>
          </p:cNvPr>
          <p:cNvCxnSpPr>
            <a:cxnSpLocks/>
            <a:stCxn id="86" idx="4"/>
            <a:endCxn id="87" idx="0"/>
          </p:cNvCxnSpPr>
          <p:nvPr/>
        </p:nvCxnSpPr>
        <p:spPr>
          <a:xfrm>
            <a:off x="7228041" y="2712079"/>
            <a:ext cx="109782" cy="3300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758057B-1894-1340-9B96-CCD22FD1197A}"/>
              </a:ext>
            </a:extLst>
          </p:cNvPr>
          <p:cNvCxnSpPr>
            <a:cxnSpLocks/>
            <a:stCxn id="84" idx="4"/>
            <a:endCxn id="86" idx="7"/>
          </p:cNvCxnSpPr>
          <p:nvPr/>
        </p:nvCxnSpPr>
        <p:spPr>
          <a:xfrm flipH="1">
            <a:off x="7275580" y="2415419"/>
            <a:ext cx="196698" cy="18189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E7BF4A1-85A6-CA4F-B589-FA587B3FB3DF}"/>
              </a:ext>
            </a:extLst>
          </p:cNvPr>
          <p:cNvCxnSpPr>
            <a:cxnSpLocks/>
            <a:stCxn id="85" idx="4"/>
            <a:endCxn id="86" idx="0"/>
          </p:cNvCxnSpPr>
          <p:nvPr/>
        </p:nvCxnSpPr>
        <p:spPr>
          <a:xfrm>
            <a:off x="7203371" y="2280969"/>
            <a:ext cx="24670" cy="29665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4A6E3B3-1E35-5142-8667-4C136C037396}"/>
              </a:ext>
            </a:extLst>
          </p:cNvPr>
          <p:cNvCxnSpPr>
            <a:cxnSpLocks/>
            <a:stCxn id="85" idx="5"/>
            <a:endCxn id="84" idx="2"/>
          </p:cNvCxnSpPr>
          <p:nvPr/>
        </p:nvCxnSpPr>
        <p:spPr>
          <a:xfrm>
            <a:off x="7250910" y="2261279"/>
            <a:ext cx="154142" cy="8691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3E7B6666-B213-7044-A536-69F58E0164A8}"/>
              </a:ext>
            </a:extLst>
          </p:cNvPr>
          <p:cNvCxnSpPr>
            <a:cxnSpLocks/>
            <a:stCxn id="84" idx="4"/>
            <a:endCxn id="87" idx="0"/>
          </p:cNvCxnSpPr>
          <p:nvPr/>
        </p:nvCxnSpPr>
        <p:spPr>
          <a:xfrm flipH="1">
            <a:off x="7337824" y="2415419"/>
            <a:ext cx="134452" cy="6267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344BED0-9523-AC4F-B185-96C8706EF666}"/>
              </a:ext>
            </a:extLst>
          </p:cNvPr>
          <p:cNvCxnSpPr>
            <a:cxnSpLocks/>
            <a:stCxn id="82" idx="7"/>
            <a:endCxn id="78" idx="4"/>
          </p:cNvCxnSpPr>
          <p:nvPr/>
        </p:nvCxnSpPr>
        <p:spPr>
          <a:xfrm flipV="1">
            <a:off x="5901502" y="1441933"/>
            <a:ext cx="86916" cy="21900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E299D3D-748F-F646-9188-944C7A6BFD91}"/>
              </a:ext>
            </a:extLst>
          </p:cNvPr>
          <p:cNvCxnSpPr>
            <a:cxnSpLocks/>
            <a:stCxn id="78" idx="6"/>
            <a:endCxn id="80" idx="3"/>
          </p:cNvCxnSpPr>
          <p:nvPr/>
        </p:nvCxnSpPr>
        <p:spPr>
          <a:xfrm flipV="1">
            <a:off x="6055644" y="1245545"/>
            <a:ext cx="346822" cy="1291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953DFADF-8A7A-7A48-AA58-EC62D837AC7F}"/>
              </a:ext>
            </a:extLst>
          </p:cNvPr>
          <p:cNvCxnSpPr>
            <a:cxnSpLocks/>
            <a:stCxn id="80" idx="0"/>
            <a:endCxn id="76" idx="4"/>
          </p:cNvCxnSpPr>
          <p:nvPr/>
        </p:nvCxnSpPr>
        <p:spPr>
          <a:xfrm flipV="1">
            <a:off x="6450001" y="693502"/>
            <a:ext cx="144067" cy="43727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BBECD3-F34D-C842-91ED-557B7AF894D1}"/>
              </a:ext>
            </a:extLst>
          </p:cNvPr>
          <p:cNvCxnSpPr>
            <a:cxnSpLocks/>
            <a:stCxn id="76" idx="7"/>
            <a:endCxn id="75" idx="3"/>
          </p:cNvCxnSpPr>
          <p:nvPr/>
        </p:nvCxnSpPr>
        <p:spPr>
          <a:xfrm flipV="1">
            <a:off x="6641604" y="508215"/>
            <a:ext cx="177533" cy="7052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1C66E1B-209F-0F47-8D63-34E8557EA572}"/>
              </a:ext>
            </a:extLst>
          </p:cNvPr>
          <p:cNvCxnSpPr>
            <a:cxnSpLocks/>
            <a:stCxn id="77" idx="1"/>
            <a:endCxn id="75" idx="5"/>
          </p:cNvCxnSpPr>
          <p:nvPr/>
        </p:nvCxnSpPr>
        <p:spPr>
          <a:xfrm flipH="1" flipV="1">
            <a:off x="6914208" y="508215"/>
            <a:ext cx="238797" cy="22584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DEB7BC17-8FC8-0B44-81AC-CED6302E50F8}"/>
              </a:ext>
            </a:extLst>
          </p:cNvPr>
          <p:cNvCxnSpPr>
            <a:cxnSpLocks/>
            <a:stCxn id="77" idx="5"/>
            <a:endCxn id="79" idx="0"/>
          </p:cNvCxnSpPr>
          <p:nvPr/>
        </p:nvCxnSpPr>
        <p:spPr>
          <a:xfrm>
            <a:off x="7248079" y="829134"/>
            <a:ext cx="86916" cy="43610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1742266-7C05-0E4A-93DF-39807D479101}"/>
              </a:ext>
            </a:extLst>
          </p:cNvPr>
          <p:cNvCxnSpPr>
            <a:cxnSpLocks/>
            <a:stCxn id="81" idx="0"/>
            <a:endCxn id="79" idx="4"/>
          </p:cNvCxnSpPr>
          <p:nvPr/>
        </p:nvCxnSpPr>
        <p:spPr>
          <a:xfrm flipV="1">
            <a:off x="7200541" y="1399685"/>
            <a:ext cx="134452" cy="21031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6482B636-B6D8-EA40-A81D-C53547131E64}"/>
              </a:ext>
            </a:extLst>
          </p:cNvPr>
          <p:cNvSpPr/>
          <p:nvPr/>
        </p:nvSpPr>
        <p:spPr>
          <a:xfrm>
            <a:off x="6270451" y="5365104"/>
            <a:ext cx="134452" cy="134452"/>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04" name="Oval 103">
            <a:extLst>
              <a:ext uri="{FF2B5EF4-FFF2-40B4-BE49-F238E27FC236}">
                <a16:creationId xmlns:a16="http://schemas.microsoft.com/office/drawing/2014/main" id="{19D9F910-59BB-B841-95B7-EA5A8A1AABBC}"/>
              </a:ext>
            </a:extLst>
          </p:cNvPr>
          <p:cNvSpPr/>
          <p:nvPr/>
        </p:nvSpPr>
        <p:spPr>
          <a:xfrm>
            <a:off x="7115142" y="5365104"/>
            <a:ext cx="134452" cy="134452"/>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6" name="Oval 95">
            <a:extLst>
              <a:ext uri="{FF2B5EF4-FFF2-40B4-BE49-F238E27FC236}">
                <a16:creationId xmlns:a16="http://schemas.microsoft.com/office/drawing/2014/main" id="{F94A2A0D-8C27-0847-BEDE-FF8466C02D32}"/>
              </a:ext>
            </a:extLst>
          </p:cNvPr>
          <p:cNvSpPr/>
          <p:nvPr/>
        </p:nvSpPr>
        <p:spPr>
          <a:xfrm>
            <a:off x="6043540" y="3827112"/>
            <a:ext cx="134452" cy="13445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7" name="Oval 96">
            <a:extLst>
              <a:ext uri="{FF2B5EF4-FFF2-40B4-BE49-F238E27FC236}">
                <a16:creationId xmlns:a16="http://schemas.microsoft.com/office/drawing/2014/main" id="{E0330FB3-5E4F-B74F-B698-07ECCDA29905}"/>
              </a:ext>
            </a:extLst>
          </p:cNvPr>
          <p:cNvSpPr/>
          <p:nvPr/>
        </p:nvSpPr>
        <p:spPr>
          <a:xfrm>
            <a:off x="5774635" y="3692660"/>
            <a:ext cx="134452" cy="13445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00" name="Oval 99">
            <a:extLst>
              <a:ext uri="{FF2B5EF4-FFF2-40B4-BE49-F238E27FC236}">
                <a16:creationId xmlns:a16="http://schemas.microsoft.com/office/drawing/2014/main" id="{3F3CADDB-E95B-544B-9A8E-7DCC12F4B0E0}"/>
              </a:ext>
            </a:extLst>
          </p:cNvPr>
          <p:cNvSpPr/>
          <p:nvPr/>
        </p:nvSpPr>
        <p:spPr>
          <a:xfrm>
            <a:off x="7119156" y="4867676"/>
            <a:ext cx="134452" cy="134452"/>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02" name="Oval 101">
            <a:extLst>
              <a:ext uri="{FF2B5EF4-FFF2-40B4-BE49-F238E27FC236}">
                <a16:creationId xmlns:a16="http://schemas.microsoft.com/office/drawing/2014/main" id="{8B85B77E-6F7E-3F44-AFDF-083B4930945C}"/>
              </a:ext>
            </a:extLst>
          </p:cNvPr>
          <p:cNvSpPr/>
          <p:nvPr/>
        </p:nvSpPr>
        <p:spPr>
          <a:xfrm>
            <a:off x="6274466" y="4867676"/>
            <a:ext cx="134452" cy="134452"/>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nvGrpSpPr>
          <p:cNvPr id="185" name="Group 184">
            <a:extLst>
              <a:ext uri="{FF2B5EF4-FFF2-40B4-BE49-F238E27FC236}">
                <a16:creationId xmlns:a16="http://schemas.microsoft.com/office/drawing/2014/main" id="{BA4A7C6D-804C-314C-9732-4149DD3FB34C}"/>
              </a:ext>
            </a:extLst>
          </p:cNvPr>
          <p:cNvGrpSpPr/>
          <p:nvPr/>
        </p:nvGrpSpPr>
        <p:grpSpPr>
          <a:xfrm>
            <a:off x="5789568" y="2146516"/>
            <a:ext cx="1749935" cy="1195783"/>
            <a:chOff x="6901298" y="2111734"/>
            <a:chExt cx="1190118" cy="813243"/>
          </a:xfrm>
        </p:grpSpPr>
        <p:sp>
          <p:nvSpPr>
            <p:cNvPr id="83" name="Oval 82">
              <a:extLst>
                <a:ext uri="{FF2B5EF4-FFF2-40B4-BE49-F238E27FC236}">
                  <a16:creationId xmlns:a16="http://schemas.microsoft.com/office/drawing/2014/main" id="{E51E5694-30A4-7240-A9D6-5914EBB6F498}"/>
                </a:ext>
              </a:extLst>
            </p:cNvPr>
            <p:cNvSpPr/>
            <p:nvPr/>
          </p:nvSpPr>
          <p:spPr>
            <a:xfrm>
              <a:off x="7084178" y="2207158"/>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84" name="Oval 83">
              <a:extLst>
                <a:ext uri="{FF2B5EF4-FFF2-40B4-BE49-F238E27FC236}">
                  <a16:creationId xmlns:a16="http://schemas.microsoft.com/office/drawing/2014/main" id="{9B6B22FD-4DB7-D647-8673-CACE0EFF1FA6}"/>
                </a:ext>
              </a:extLst>
            </p:cNvPr>
            <p:cNvSpPr/>
            <p:nvPr/>
          </p:nvSpPr>
          <p:spPr>
            <a:xfrm>
              <a:off x="7999976" y="220317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85" name="Oval 84">
              <a:extLst>
                <a:ext uri="{FF2B5EF4-FFF2-40B4-BE49-F238E27FC236}">
                  <a16:creationId xmlns:a16="http://schemas.microsoft.com/office/drawing/2014/main" id="{D38769F0-17B4-024A-8837-3A6D0D6EBB25}"/>
                </a:ext>
              </a:extLst>
            </p:cNvPr>
            <p:cNvSpPr/>
            <p:nvPr/>
          </p:nvSpPr>
          <p:spPr>
            <a:xfrm>
              <a:off x="7817096" y="211173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86" name="Oval 85">
              <a:extLst>
                <a:ext uri="{FF2B5EF4-FFF2-40B4-BE49-F238E27FC236}">
                  <a16:creationId xmlns:a16="http://schemas.microsoft.com/office/drawing/2014/main" id="{00455C4F-2EF9-BA4C-9269-ED0B521B121F}"/>
                </a:ext>
              </a:extLst>
            </p:cNvPr>
            <p:cNvSpPr/>
            <p:nvPr/>
          </p:nvSpPr>
          <p:spPr>
            <a:xfrm>
              <a:off x="7833874" y="2404929"/>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87" name="Oval 86">
              <a:extLst>
                <a:ext uri="{FF2B5EF4-FFF2-40B4-BE49-F238E27FC236}">
                  <a16:creationId xmlns:a16="http://schemas.microsoft.com/office/drawing/2014/main" id="{52AA31C1-98CD-F243-92D4-7938E24CD64A}"/>
                </a:ext>
              </a:extLst>
            </p:cNvPr>
            <p:cNvSpPr/>
            <p:nvPr/>
          </p:nvSpPr>
          <p:spPr>
            <a:xfrm>
              <a:off x="7908536" y="2720844"/>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88" name="Oval 87">
              <a:extLst>
                <a:ext uri="{FF2B5EF4-FFF2-40B4-BE49-F238E27FC236}">
                  <a16:creationId xmlns:a16="http://schemas.microsoft.com/office/drawing/2014/main" id="{AB76087F-A3DB-8348-8C63-BBA3E740A30A}"/>
                </a:ext>
              </a:extLst>
            </p:cNvPr>
            <p:cNvSpPr/>
            <p:nvPr/>
          </p:nvSpPr>
          <p:spPr>
            <a:xfrm>
              <a:off x="6901298" y="2132987"/>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89" name="Oval 88">
              <a:extLst>
                <a:ext uri="{FF2B5EF4-FFF2-40B4-BE49-F238E27FC236}">
                  <a16:creationId xmlns:a16="http://schemas.microsoft.com/office/drawing/2014/main" id="{AE9FEF10-7E46-5C40-B127-C3688B9DE903}"/>
                </a:ext>
              </a:extLst>
            </p:cNvPr>
            <p:cNvSpPr/>
            <p:nvPr/>
          </p:nvSpPr>
          <p:spPr>
            <a:xfrm>
              <a:off x="6992738" y="2507625"/>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0" name="Oval 89">
              <a:extLst>
                <a:ext uri="{FF2B5EF4-FFF2-40B4-BE49-F238E27FC236}">
                  <a16:creationId xmlns:a16="http://schemas.microsoft.com/office/drawing/2014/main" id="{9ED2980C-CC6A-D14F-80E5-1BE667A5CB28}"/>
                </a:ext>
              </a:extLst>
            </p:cNvPr>
            <p:cNvSpPr/>
            <p:nvPr/>
          </p:nvSpPr>
          <p:spPr>
            <a:xfrm>
              <a:off x="7084178" y="283353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91" name="Oval 90">
              <a:extLst>
                <a:ext uri="{FF2B5EF4-FFF2-40B4-BE49-F238E27FC236}">
                  <a16:creationId xmlns:a16="http://schemas.microsoft.com/office/drawing/2014/main" id="{6839DA38-EFD4-2C44-9354-278638F2A951}"/>
                </a:ext>
              </a:extLst>
            </p:cNvPr>
            <p:cNvSpPr/>
            <p:nvPr/>
          </p:nvSpPr>
          <p:spPr>
            <a:xfrm>
              <a:off x="6901298" y="274209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186" name="Group 185">
            <a:extLst>
              <a:ext uri="{FF2B5EF4-FFF2-40B4-BE49-F238E27FC236}">
                <a16:creationId xmlns:a16="http://schemas.microsoft.com/office/drawing/2014/main" id="{5397135C-246A-9D42-ACD1-283FDB25CC69}"/>
              </a:ext>
            </a:extLst>
          </p:cNvPr>
          <p:cNvGrpSpPr/>
          <p:nvPr/>
        </p:nvGrpSpPr>
        <p:grpSpPr>
          <a:xfrm>
            <a:off x="5786738" y="393450"/>
            <a:ext cx="1615483" cy="1382250"/>
            <a:chOff x="6913662" y="894549"/>
            <a:chExt cx="1098678" cy="940058"/>
          </a:xfrm>
        </p:grpSpPr>
        <p:sp>
          <p:nvSpPr>
            <p:cNvPr id="75" name="Oval 74">
              <a:extLst>
                <a:ext uri="{FF2B5EF4-FFF2-40B4-BE49-F238E27FC236}">
                  <a16:creationId xmlns:a16="http://schemas.microsoft.com/office/drawing/2014/main" id="{19DEACC8-DB71-3146-83D7-E1941E98D209}"/>
                </a:ext>
              </a:extLst>
            </p:cNvPr>
            <p:cNvSpPr/>
            <p:nvPr/>
          </p:nvSpPr>
          <p:spPr>
            <a:xfrm>
              <a:off x="7602398" y="894549"/>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6" name="Oval 75">
              <a:extLst>
                <a:ext uri="{FF2B5EF4-FFF2-40B4-BE49-F238E27FC236}">
                  <a16:creationId xmlns:a16="http://schemas.microsoft.com/office/drawing/2014/main" id="{F7894F77-83CB-344F-A7B6-EBFAC5796680}"/>
                </a:ext>
              </a:extLst>
            </p:cNvPr>
            <p:cNvSpPr/>
            <p:nvPr/>
          </p:nvSpPr>
          <p:spPr>
            <a:xfrm>
              <a:off x="7417001" y="100717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7" name="Oval 76">
              <a:extLst>
                <a:ext uri="{FF2B5EF4-FFF2-40B4-BE49-F238E27FC236}">
                  <a16:creationId xmlns:a16="http://schemas.microsoft.com/office/drawing/2014/main" id="{6A0CF4D1-5E2E-B848-BECD-AA3CF277089C}"/>
                </a:ext>
              </a:extLst>
            </p:cNvPr>
            <p:cNvSpPr/>
            <p:nvPr/>
          </p:nvSpPr>
          <p:spPr>
            <a:xfrm>
              <a:off x="7829460" y="111280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8" name="Oval 77">
              <a:extLst>
                <a:ext uri="{FF2B5EF4-FFF2-40B4-BE49-F238E27FC236}">
                  <a16:creationId xmlns:a16="http://schemas.microsoft.com/office/drawing/2014/main" id="{46D77FA4-A453-CF4E-912C-C2FA5C66E9BE}"/>
                </a:ext>
              </a:extLst>
            </p:cNvPr>
            <p:cNvSpPr/>
            <p:nvPr/>
          </p:nvSpPr>
          <p:spPr>
            <a:xfrm>
              <a:off x="7005102" y="151617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79" name="Oval 78">
              <a:extLst>
                <a:ext uri="{FF2B5EF4-FFF2-40B4-BE49-F238E27FC236}">
                  <a16:creationId xmlns:a16="http://schemas.microsoft.com/office/drawing/2014/main" id="{1153F9B3-C3C0-164E-AB29-4B734BB99603}"/>
                </a:ext>
              </a:extLst>
            </p:cNvPr>
            <p:cNvSpPr/>
            <p:nvPr/>
          </p:nvSpPr>
          <p:spPr>
            <a:xfrm>
              <a:off x="7920900" y="148744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80" name="Oval 79">
              <a:extLst>
                <a:ext uri="{FF2B5EF4-FFF2-40B4-BE49-F238E27FC236}">
                  <a16:creationId xmlns:a16="http://schemas.microsoft.com/office/drawing/2014/main" id="{F5162883-DD44-0F4A-B12B-4E418CE26122}"/>
                </a:ext>
              </a:extLst>
            </p:cNvPr>
            <p:cNvSpPr/>
            <p:nvPr/>
          </p:nvSpPr>
          <p:spPr>
            <a:xfrm>
              <a:off x="7319022" y="139600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81" name="Oval 80">
              <a:extLst>
                <a:ext uri="{FF2B5EF4-FFF2-40B4-BE49-F238E27FC236}">
                  <a16:creationId xmlns:a16="http://schemas.microsoft.com/office/drawing/2014/main" id="{0345214B-A195-274E-A4A8-B4CCA8B1BD92}"/>
                </a:ext>
              </a:extLst>
            </p:cNvPr>
            <p:cNvSpPr/>
            <p:nvPr/>
          </p:nvSpPr>
          <p:spPr>
            <a:xfrm>
              <a:off x="7829460" y="172191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82" name="Oval 81">
              <a:extLst>
                <a:ext uri="{FF2B5EF4-FFF2-40B4-BE49-F238E27FC236}">
                  <a16:creationId xmlns:a16="http://schemas.microsoft.com/office/drawing/2014/main" id="{E159B281-D401-5D46-9775-ACF94F4B33BD}"/>
                </a:ext>
              </a:extLst>
            </p:cNvPr>
            <p:cNvSpPr/>
            <p:nvPr/>
          </p:nvSpPr>
          <p:spPr>
            <a:xfrm>
              <a:off x="6913662" y="1743167"/>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sp>
        <p:nvSpPr>
          <p:cNvPr id="2" name="Content Placeholder 1">
            <a:extLst>
              <a:ext uri="{FF2B5EF4-FFF2-40B4-BE49-F238E27FC236}">
                <a16:creationId xmlns:a16="http://schemas.microsoft.com/office/drawing/2014/main" id="{E3D1DC45-302D-6040-8D44-5C85977E32AB}"/>
              </a:ext>
            </a:extLst>
          </p:cNvPr>
          <p:cNvSpPr>
            <a:spLocks noGrp="1"/>
          </p:cNvSpPr>
          <p:nvPr>
            <p:ph sz="half" idx="1"/>
          </p:nvPr>
        </p:nvSpPr>
        <p:spPr>
          <a:xfrm>
            <a:off x="629919" y="385560"/>
            <a:ext cx="3237186" cy="2477520"/>
          </a:xfrm>
        </p:spPr>
        <p:txBody>
          <a:bodyPr>
            <a:normAutofit/>
          </a:bodyPr>
          <a:lstStyle/>
          <a:p>
            <a:r>
              <a:rPr lang="en-US" dirty="0"/>
              <a:t>Step 3</a:t>
            </a:r>
          </a:p>
          <a:p>
            <a:pPr lvl="1" algn="ctr"/>
            <a:r>
              <a:rPr lang="en-US" dirty="0"/>
              <a:t>Find the Inverse Images (subgraphs)</a:t>
            </a:r>
          </a:p>
        </p:txBody>
      </p:sp>
      <p:sp>
        <p:nvSpPr>
          <p:cNvPr id="4" name="Content Placeholder 3">
            <a:extLst>
              <a:ext uri="{FF2B5EF4-FFF2-40B4-BE49-F238E27FC236}">
                <a16:creationId xmlns:a16="http://schemas.microsoft.com/office/drawing/2014/main" id="{7555FAC0-70E6-BA4C-BB3B-2530465AD43E}"/>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657039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 name="Group 429">
            <a:extLst>
              <a:ext uri="{FF2B5EF4-FFF2-40B4-BE49-F238E27FC236}">
                <a16:creationId xmlns:a16="http://schemas.microsoft.com/office/drawing/2014/main" id="{3BF3A63A-824D-3E40-ABC0-1E76125705BE}"/>
              </a:ext>
            </a:extLst>
          </p:cNvPr>
          <p:cNvGrpSpPr/>
          <p:nvPr/>
        </p:nvGrpSpPr>
        <p:grpSpPr>
          <a:xfrm>
            <a:off x="4849579" y="315595"/>
            <a:ext cx="2316538" cy="6353292"/>
            <a:chOff x="9590610" y="812841"/>
            <a:chExt cx="1575460" cy="4320827"/>
          </a:xfrm>
        </p:grpSpPr>
        <p:sp>
          <p:nvSpPr>
            <p:cNvPr id="330" name="Freeform 329">
              <a:extLst>
                <a:ext uri="{FF2B5EF4-FFF2-40B4-BE49-F238E27FC236}">
                  <a16:creationId xmlns:a16="http://schemas.microsoft.com/office/drawing/2014/main" id="{12D557F5-9FFA-254A-98AE-B45A2E560F24}"/>
                </a:ext>
              </a:extLst>
            </p:cNvPr>
            <p:cNvSpPr/>
            <p:nvPr/>
          </p:nvSpPr>
          <p:spPr>
            <a:xfrm>
              <a:off x="9590610" y="812841"/>
              <a:ext cx="1275106" cy="1038401"/>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 name="connsiteX0" fmla="*/ 66710 w 512322"/>
                <a:gd name="connsiteY0" fmla="*/ 74 h 901818"/>
                <a:gd name="connsiteX1" fmla="*/ 66710 w 512322"/>
                <a:gd name="connsiteY1" fmla="*/ 658100 h 901818"/>
                <a:gd name="connsiteX2" fmla="*/ 186351 w 512322"/>
                <a:gd name="connsiteY2" fmla="*/ 897382 h 901818"/>
                <a:gd name="connsiteX3" fmla="*/ 511091 w 512322"/>
                <a:gd name="connsiteY3" fmla="*/ 482911 h 901818"/>
                <a:gd name="connsiteX4" fmla="*/ 288901 w 512322"/>
                <a:gd name="connsiteY4" fmla="*/ 316268 h 901818"/>
                <a:gd name="connsiteX5" fmla="*/ 66710 w 512322"/>
                <a:gd name="connsiteY5" fmla="*/ 74 h 901818"/>
                <a:gd name="connsiteX0" fmla="*/ 66710 w 306380"/>
                <a:gd name="connsiteY0" fmla="*/ 74 h 902357"/>
                <a:gd name="connsiteX1" fmla="*/ 66710 w 306380"/>
                <a:gd name="connsiteY1" fmla="*/ 658100 h 902357"/>
                <a:gd name="connsiteX2" fmla="*/ 186351 w 306380"/>
                <a:gd name="connsiteY2" fmla="*/ 897382 h 902357"/>
                <a:gd name="connsiteX3" fmla="*/ 280355 w 306380"/>
                <a:gd name="connsiteY3" fmla="*/ 470093 h 902357"/>
                <a:gd name="connsiteX4" fmla="*/ 288901 w 306380"/>
                <a:gd name="connsiteY4" fmla="*/ 316268 h 902357"/>
                <a:gd name="connsiteX5" fmla="*/ 66710 w 306380"/>
                <a:gd name="connsiteY5" fmla="*/ 74 h 902357"/>
                <a:gd name="connsiteX0" fmla="*/ 66710 w 306380"/>
                <a:gd name="connsiteY0" fmla="*/ 74 h 898685"/>
                <a:gd name="connsiteX1" fmla="*/ 66710 w 306380"/>
                <a:gd name="connsiteY1" fmla="*/ 658100 h 898685"/>
                <a:gd name="connsiteX2" fmla="*/ 186351 w 306380"/>
                <a:gd name="connsiteY2" fmla="*/ 897382 h 898685"/>
                <a:gd name="connsiteX3" fmla="*/ 280355 w 306380"/>
                <a:gd name="connsiteY3" fmla="*/ 470093 h 898685"/>
                <a:gd name="connsiteX4" fmla="*/ 288901 w 306380"/>
                <a:gd name="connsiteY4" fmla="*/ 316268 h 898685"/>
                <a:gd name="connsiteX5" fmla="*/ 66710 w 306380"/>
                <a:gd name="connsiteY5" fmla="*/ 74 h 898685"/>
                <a:gd name="connsiteX0" fmla="*/ 66710 w 297589"/>
                <a:gd name="connsiteY0" fmla="*/ 74 h 901297"/>
                <a:gd name="connsiteX1" fmla="*/ 66710 w 297589"/>
                <a:gd name="connsiteY1" fmla="*/ 658100 h 901297"/>
                <a:gd name="connsiteX2" fmla="*/ 186351 w 297589"/>
                <a:gd name="connsiteY2" fmla="*/ 897382 h 901297"/>
                <a:gd name="connsiteX3" fmla="*/ 246171 w 297589"/>
                <a:gd name="connsiteY3" fmla="*/ 495730 h 901297"/>
                <a:gd name="connsiteX4" fmla="*/ 288901 w 297589"/>
                <a:gd name="connsiteY4" fmla="*/ 316268 h 901297"/>
                <a:gd name="connsiteX5" fmla="*/ 66710 w 297589"/>
                <a:gd name="connsiteY5" fmla="*/ 74 h 901297"/>
                <a:gd name="connsiteX0" fmla="*/ 29433 w 362493"/>
                <a:gd name="connsiteY0" fmla="*/ 13580 h 914803"/>
                <a:gd name="connsiteX1" fmla="*/ 29433 w 362493"/>
                <a:gd name="connsiteY1" fmla="*/ 671606 h 914803"/>
                <a:gd name="connsiteX2" fmla="*/ 149074 w 362493"/>
                <a:gd name="connsiteY2" fmla="*/ 910888 h 914803"/>
                <a:gd name="connsiteX3" fmla="*/ 208894 w 362493"/>
                <a:gd name="connsiteY3" fmla="*/ 509236 h 914803"/>
                <a:gd name="connsiteX4" fmla="*/ 358447 w 362493"/>
                <a:gd name="connsiteY4" fmla="*/ 248589 h 914803"/>
                <a:gd name="connsiteX5" fmla="*/ 29433 w 362493"/>
                <a:gd name="connsiteY5" fmla="*/ 13580 h 914803"/>
                <a:gd name="connsiteX0" fmla="*/ 17097 w 421385"/>
                <a:gd name="connsiteY0" fmla="*/ 17653 h 841657"/>
                <a:gd name="connsiteX1" fmla="*/ 85464 w 421385"/>
                <a:gd name="connsiteY1" fmla="*/ 598767 h 841657"/>
                <a:gd name="connsiteX2" fmla="*/ 205105 w 421385"/>
                <a:gd name="connsiteY2" fmla="*/ 838049 h 841657"/>
                <a:gd name="connsiteX3" fmla="*/ 264925 w 421385"/>
                <a:gd name="connsiteY3" fmla="*/ 436397 h 841657"/>
                <a:gd name="connsiteX4" fmla="*/ 414478 w 421385"/>
                <a:gd name="connsiteY4" fmla="*/ 175750 h 841657"/>
                <a:gd name="connsiteX5" fmla="*/ 17097 w 421385"/>
                <a:gd name="connsiteY5" fmla="*/ 17653 h 841657"/>
                <a:gd name="connsiteX0" fmla="*/ 4427 w 408715"/>
                <a:gd name="connsiteY0" fmla="*/ 17653 h 838049"/>
                <a:gd name="connsiteX1" fmla="*/ 192435 w 408715"/>
                <a:gd name="connsiteY1" fmla="*/ 838049 h 838049"/>
                <a:gd name="connsiteX2" fmla="*/ 252255 w 408715"/>
                <a:gd name="connsiteY2" fmla="*/ 436397 h 838049"/>
                <a:gd name="connsiteX3" fmla="*/ 401808 w 408715"/>
                <a:gd name="connsiteY3" fmla="*/ 175750 h 838049"/>
                <a:gd name="connsiteX4" fmla="*/ 4427 w 408715"/>
                <a:gd name="connsiteY4" fmla="*/ 17653 h 838049"/>
                <a:gd name="connsiteX0" fmla="*/ 9086 w 413374"/>
                <a:gd name="connsiteY0" fmla="*/ 17653 h 838634"/>
                <a:gd name="connsiteX1" fmla="*/ 197094 w 413374"/>
                <a:gd name="connsiteY1" fmla="*/ 838049 h 838634"/>
                <a:gd name="connsiteX2" fmla="*/ 256914 w 413374"/>
                <a:gd name="connsiteY2" fmla="*/ 436397 h 838634"/>
                <a:gd name="connsiteX3" fmla="*/ 406467 w 413374"/>
                <a:gd name="connsiteY3" fmla="*/ 175750 h 838634"/>
                <a:gd name="connsiteX4" fmla="*/ 9086 w 413374"/>
                <a:gd name="connsiteY4" fmla="*/ 17653 h 838634"/>
                <a:gd name="connsiteX0" fmla="*/ 20478 w 424766"/>
                <a:gd name="connsiteY0" fmla="*/ 32707 h 853688"/>
                <a:gd name="connsiteX1" fmla="*/ 208486 w 424766"/>
                <a:gd name="connsiteY1" fmla="*/ 853103 h 853688"/>
                <a:gd name="connsiteX2" fmla="*/ 268306 w 424766"/>
                <a:gd name="connsiteY2" fmla="*/ 451451 h 853688"/>
                <a:gd name="connsiteX3" fmla="*/ 417859 w 424766"/>
                <a:gd name="connsiteY3" fmla="*/ 190804 h 853688"/>
                <a:gd name="connsiteX4" fmla="*/ 20478 w 424766"/>
                <a:gd name="connsiteY4" fmla="*/ 32707 h 853688"/>
                <a:gd name="connsiteX0" fmla="*/ 12777 w 403675"/>
                <a:gd name="connsiteY0" fmla="*/ 35854 h 834159"/>
                <a:gd name="connsiteX1" fmla="*/ 187966 w 403675"/>
                <a:gd name="connsiteY1" fmla="*/ 826340 h 834159"/>
                <a:gd name="connsiteX2" fmla="*/ 247786 w 403675"/>
                <a:gd name="connsiteY2" fmla="*/ 424688 h 834159"/>
                <a:gd name="connsiteX3" fmla="*/ 397339 w 403675"/>
                <a:gd name="connsiteY3" fmla="*/ 164041 h 834159"/>
                <a:gd name="connsiteX4" fmla="*/ 12777 w 403675"/>
                <a:gd name="connsiteY4" fmla="*/ 35854 h 834159"/>
                <a:gd name="connsiteX0" fmla="*/ 18232 w 409130"/>
                <a:gd name="connsiteY0" fmla="*/ 35854 h 826341"/>
                <a:gd name="connsiteX1" fmla="*/ 193421 w 409130"/>
                <a:gd name="connsiteY1" fmla="*/ 826340 h 826341"/>
                <a:gd name="connsiteX2" fmla="*/ 253241 w 409130"/>
                <a:gd name="connsiteY2" fmla="*/ 424688 h 826341"/>
                <a:gd name="connsiteX3" fmla="*/ 402794 w 409130"/>
                <a:gd name="connsiteY3" fmla="*/ 164041 h 826341"/>
                <a:gd name="connsiteX4" fmla="*/ 18232 w 409130"/>
                <a:gd name="connsiteY4" fmla="*/ 35854 h 826341"/>
                <a:gd name="connsiteX0" fmla="*/ 21343 w 412241"/>
                <a:gd name="connsiteY0" fmla="*/ 35854 h 826402"/>
                <a:gd name="connsiteX1" fmla="*/ 196532 w 412241"/>
                <a:gd name="connsiteY1" fmla="*/ 826340 h 826402"/>
                <a:gd name="connsiteX2" fmla="*/ 256352 w 412241"/>
                <a:gd name="connsiteY2" fmla="*/ 424688 h 826402"/>
                <a:gd name="connsiteX3" fmla="*/ 405905 w 412241"/>
                <a:gd name="connsiteY3" fmla="*/ 164041 h 826402"/>
                <a:gd name="connsiteX4" fmla="*/ 21343 w 412241"/>
                <a:gd name="connsiteY4" fmla="*/ 35854 h 826402"/>
                <a:gd name="connsiteX0" fmla="*/ 23704 w 1038137"/>
                <a:gd name="connsiteY0" fmla="*/ 37971 h 843258"/>
                <a:gd name="connsiteX1" fmla="*/ 198893 w 1038137"/>
                <a:gd name="connsiteY1" fmla="*/ 828457 h 843258"/>
                <a:gd name="connsiteX2" fmla="*/ 1036380 w 1038137"/>
                <a:gd name="connsiteY2" fmla="*/ 525082 h 843258"/>
                <a:gd name="connsiteX3" fmla="*/ 408266 w 1038137"/>
                <a:gd name="connsiteY3" fmla="*/ 166158 h 843258"/>
                <a:gd name="connsiteX4" fmla="*/ 23704 w 1038137"/>
                <a:gd name="connsiteY4" fmla="*/ 37971 h 843258"/>
                <a:gd name="connsiteX0" fmla="*/ 27008 w 1050656"/>
                <a:gd name="connsiteY0" fmla="*/ 258158 h 1066415"/>
                <a:gd name="connsiteX1" fmla="*/ 202197 w 1050656"/>
                <a:gd name="connsiteY1" fmla="*/ 1048644 h 1066415"/>
                <a:gd name="connsiteX2" fmla="*/ 1039684 w 1050656"/>
                <a:gd name="connsiteY2" fmla="*/ 745269 h 1066415"/>
                <a:gd name="connsiteX3" fmla="*/ 638033 w 1050656"/>
                <a:gd name="connsiteY3" fmla="*/ 23149 h 1066415"/>
                <a:gd name="connsiteX4" fmla="*/ 27008 w 1050656"/>
                <a:gd name="connsiteY4" fmla="*/ 258158 h 1066415"/>
                <a:gd name="connsiteX0" fmla="*/ 72647 w 937487"/>
                <a:gd name="connsiteY0" fmla="*/ 384133 h 1044149"/>
                <a:gd name="connsiteX1" fmla="*/ 89738 w 937487"/>
                <a:gd name="connsiteY1" fmla="*/ 1033613 h 1044149"/>
                <a:gd name="connsiteX2" fmla="*/ 927225 w 937487"/>
                <a:gd name="connsiteY2" fmla="*/ 730238 h 1044149"/>
                <a:gd name="connsiteX3" fmla="*/ 525574 w 937487"/>
                <a:gd name="connsiteY3" fmla="*/ 8118 h 1044149"/>
                <a:gd name="connsiteX4" fmla="*/ 72647 w 937487"/>
                <a:gd name="connsiteY4" fmla="*/ 384133 h 1044149"/>
                <a:gd name="connsiteX0" fmla="*/ 85713 w 950553"/>
                <a:gd name="connsiteY0" fmla="*/ 384133 h 1035586"/>
                <a:gd name="connsiteX1" fmla="*/ 11879 w 950553"/>
                <a:gd name="connsiteY1" fmla="*/ 837204 h 1035586"/>
                <a:gd name="connsiteX2" fmla="*/ 102804 w 950553"/>
                <a:gd name="connsiteY2" fmla="*/ 1033613 h 1035586"/>
                <a:gd name="connsiteX3" fmla="*/ 940291 w 950553"/>
                <a:gd name="connsiteY3" fmla="*/ 730238 h 1035586"/>
                <a:gd name="connsiteX4" fmla="*/ 538640 w 950553"/>
                <a:gd name="connsiteY4" fmla="*/ 8118 h 1035586"/>
                <a:gd name="connsiteX5" fmla="*/ 85713 w 950553"/>
                <a:gd name="connsiteY5" fmla="*/ 384133 h 1035586"/>
                <a:gd name="connsiteX0" fmla="*/ 296059 w 1160899"/>
                <a:gd name="connsiteY0" fmla="*/ 383007 h 1032497"/>
                <a:gd name="connsiteX1" fmla="*/ 34 w 1160899"/>
                <a:gd name="connsiteY1" fmla="*/ 720710 h 1032497"/>
                <a:gd name="connsiteX2" fmla="*/ 313150 w 1160899"/>
                <a:gd name="connsiteY2" fmla="*/ 1032487 h 1032497"/>
                <a:gd name="connsiteX3" fmla="*/ 1150637 w 1160899"/>
                <a:gd name="connsiteY3" fmla="*/ 729112 h 1032497"/>
                <a:gd name="connsiteX4" fmla="*/ 748986 w 1160899"/>
                <a:gd name="connsiteY4" fmla="*/ 6992 h 1032497"/>
                <a:gd name="connsiteX5" fmla="*/ 296059 w 1160899"/>
                <a:gd name="connsiteY5" fmla="*/ 383007 h 1032497"/>
                <a:gd name="connsiteX0" fmla="*/ 370354 w 1248802"/>
                <a:gd name="connsiteY0" fmla="*/ 383007 h 1049588"/>
                <a:gd name="connsiteX1" fmla="*/ 74329 w 1248802"/>
                <a:gd name="connsiteY1" fmla="*/ 720710 h 1049588"/>
                <a:gd name="connsiteX2" fmla="*/ 88342 w 1248802"/>
                <a:gd name="connsiteY2" fmla="*/ 1049579 h 1049588"/>
                <a:gd name="connsiteX3" fmla="*/ 1224932 w 1248802"/>
                <a:gd name="connsiteY3" fmla="*/ 729112 h 1049588"/>
                <a:gd name="connsiteX4" fmla="*/ 823281 w 1248802"/>
                <a:gd name="connsiteY4" fmla="*/ 6992 h 1049588"/>
                <a:gd name="connsiteX5" fmla="*/ 370354 w 1248802"/>
                <a:gd name="connsiteY5" fmla="*/ 383007 h 1049588"/>
                <a:gd name="connsiteX0" fmla="*/ 383173 w 1248702"/>
                <a:gd name="connsiteY0" fmla="*/ 456599 h 1046268"/>
                <a:gd name="connsiteX1" fmla="*/ 74329 w 1248702"/>
                <a:gd name="connsiteY1" fmla="*/ 717390 h 1046268"/>
                <a:gd name="connsiteX2" fmla="*/ 88342 w 1248702"/>
                <a:gd name="connsiteY2" fmla="*/ 1046259 h 1046268"/>
                <a:gd name="connsiteX3" fmla="*/ 1224932 w 1248702"/>
                <a:gd name="connsiteY3" fmla="*/ 725792 h 1046268"/>
                <a:gd name="connsiteX4" fmla="*/ 823281 w 1248702"/>
                <a:gd name="connsiteY4" fmla="*/ 3672 h 1046268"/>
                <a:gd name="connsiteX5" fmla="*/ 383173 w 1248702"/>
                <a:gd name="connsiteY5" fmla="*/ 456599 h 1046268"/>
                <a:gd name="connsiteX0" fmla="*/ 383173 w 1245506"/>
                <a:gd name="connsiteY0" fmla="*/ 460840 h 1050509"/>
                <a:gd name="connsiteX1" fmla="*/ 74329 w 1245506"/>
                <a:gd name="connsiteY1" fmla="*/ 721631 h 1050509"/>
                <a:gd name="connsiteX2" fmla="*/ 88342 w 1245506"/>
                <a:gd name="connsiteY2" fmla="*/ 1050500 h 1050509"/>
                <a:gd name="connsiteX3" fmla="*/ 1224932 w 1245506"/>
                <a:gd name="connsiteY3" fmla="*/ 730033 h 1050509"/>
                <a:gd name="connsiteX4" fmla="*/ 789097 w 1245506"/>
                <a:gd name="connsiteY4" fmla="*/ 3640 h 1050509"/>
                <a:gd name="connsiteX5" fmla="*/ 383173 w 1245506"/>
                <a:gd name="connsiteY5" fmla="*/ 460840 h 1050509"/>
                <a:gd name="connsiteX0" fmla="*/ 383173 w 1253034"/>
                <a:gd name="connsiteY0" fmla="*/ 457441 h 1047110"/>
                <a:gd name="connsiteX1" fmla="*/ 74329 w 1253034"/>
                <a:gd name="connsiteY1" fmla="*/ 718232 h 1047110"/>
                <a:gd name="connsiteX2" fmla="*/ 88342 w 1253034"/>
                <a:gd name="connsiteY2" fmla="*/ 1047101 h 1047110"/>
                <a:gd name="connsiteX3" fmla="*/ 1224932 w 1253034"/>
                <a:gd name="connsiteY3" fmla="*/ 726634 h 1047110"/>
                <a:gd name="connsiteX4" fmla="*/ 789097 w 1253034"/>
                <a:gd name="connsiteY4" fmla="*/ 241 h 1047110"/>
                <a:gd name="connsiteX5" fmla="*/ 383173 w 1253034"/>
                <a:gd name="connsiteY5" fmla="*/ 457441 h 1047110"/>
                <a:gd name="connsiteX0" fmla="*/ 383173 w 1245298"/>
                <a:gd name="connsiteY0" fmla="*/ 444629 h 1034298"/>
                <a:gd name="connsiteX1" fmla="*/ 74329 w 1245298"/>
                <a:gd name="connsiteY1" fmla="*/ 705420 h 1034298"/>
                <a:gd name="connsiteX2" fmla="*/ 88342 w 1245298"/>
                <a:gd name="connsiteY2" fmla="*/ 1034289 h 1034298"/>
                <a:gd name="connsiteX3" fmla="*/ 1224932 w 1245298"/>
                <a:gd name="connsiteY3" fmla="*/ 713822 h 1034298"/>
                <a:gd name="connsiteX4" fmla="*/ 720731 w 1245298"/>
                <a:gd name="connsiteY4" fmla="*/ 248 h 1034298"/>
                <a:gd name="connsiteX5" fmla="*/ 383173 w 1245298"/>
                <a:gd name="connsiteY5" fmla="*/ 444629 h 1034298"/>
                <a:gd name="connsiteX0" fmla="*/ 383173 w 1249869"/>
                <a:gd name="connsiteY0" fmla="*/ 448899 h 1038568"/>
                <a:gd name="connsiteX1" fmla="*/ 74329 w 1249869"/>
                <a:gd name="connsiteY1" fmla="*/ 709690 h 1038568"/>
                <a:gd name="connsiteX2" fmla="*/ 88342 w 1249869"/>
                <a:gd name="connsiteY2" fmla="*/ 1038559 h 1038568"/>
                <a:gd name="connsiteX3" fmla="*/ 1224932 w 1249869"/>
                <a:gd name="connsiteY3" fmla="*/ 718092 h 1038568"/>
                <a:gd name="connsiteX4" fmla="*/ 763460 w 1249869"/>
                <a:gd name="connsiteY4" fmla="*/ 245 h 1038568"/>
                <a:gd name="connsiteX5" fmla="*/ 383173 w 1249869"/>
                <a:gd name="connsiteY5" fmla="*/ 448899 h 1038568"/>
                <a:gd name="connsiteX0" fmla="*/ 395992 w 1243291"/>
                <a:gd name="connsiteY0" fmla="*/ 514681 h 1040257"/>
                <a:gd name="connsiteX1" fmla="*/ 74329 w 1243291"/>
                <a:gd name="connsiteY1" fmla="*/ 711379 h 1040257"/>
                <a:gd name="connsiteX2" fmla="*/ 88342 w 1243291"/>
                <a:gd name="connsiteY2" fmla="*/ 1040248 h 1040257"/>
                <a:gd name="connsiteX3" fmla="*/ 1224932 w 1243291"/>
                <a:gd name="connsiteY3" fmla="*/ 719781 h 1040257"/>
                <a:gd name="connsiteX4" fmla="*/ 763460 w 1243291"/>
                <a:gd name="connsiteY4" fmla="*/ 1934 h 1040257"/>
                <a:gd name="connsiteX5" fmla="*/ 395992 w 1243291"/>
                <a:gd name="connsiteY5" fmla="*/ 514681 h 1040257"/>
                <a:gd name="connsiteX0" fmla="*/ 395992 w 1249995"/>
                <a:gd name="connsiteY0" fmla="*/ 512772 h 1038348"/>
                <a:gd name="connsiteX1" fmla="*/ 74329 w 1249995"/>
                <a:gd name="connsiteY1" fmla="*/ 709470 h 1038348"/>
                <a:gd name="connsiteX2" fmla="*/ 88342 w 1249995"/>
                <a:gd name="connsiteY2" fmla="*/ 1038339 h 1038348"/>
                <a:gd name="connsiteX3" fmla="*/ 1224932 w 1249995"/>
                <a:gd name="connsiteY3" fmla="*/ 717872 h 1038348"/>
                <a:gd name="connsiteX4" fmla="*/ 763460 w 1249995"/>
                <a:gd name="connsiteY4" fmla="*/ 25 h 1038348"/>
                <a:gd name="connsiteX5" fmla="*/ 395992 w 1249995"/>
                <a:gd name="connsiteY5" fmla="*/ 512772 h 1038348"/>
                <a:gd name="connsiteX0" fmla="*/ 395992 w 1245819"/>
                <a:gd name="connsiteY0" fmla="*/ 512772 h 1038348"/>
                <a:gd name="connsiteX1" fmla="*/ 74329 w 1245819"/>
                <a:gd name="connsiteY1" fmla="*/ 709470 h 1038348"/>
                <a:gd name="connsiteX2" fmla="*/ 88342 w 1245819"/>
                <a:gd name="connsiteY2" fmla="*/ 1038339 h 1038348"/>
                <a:gd name="connsiteX3" fmla="*/ 1224932 w 1245819"/>
                <a:gd name="connsiteY3" fmla="*/ 717872 h 1038348"/>
                <a:gd name="connsiteX4" fmla="*/ 725004 w 1245819"/>
                <a:gd name="connsiteY4" fmla="*/ 25 h 1038348"/>
                <a:gd name="connsiteX5" fmla="*/ 395992 w 1245819"/>
                <a:gd name="connsiteY5" fmla="*/ 512772 h 1038348"/>
                <a:gd name="connsiteX0" fmla="*/ 407346 w 1257173"/>
                <a:gd name="connsiteY0" fmla="*/ 512772 h 1038348"/>
                <a:gd name="connsiteX1" fmla="*/ 55773 w 1257173"/>
                <a:gd name="connsiteY1" fmla="*/ 709470 h 1038348"/>
                <a:gd name="connsiteX2" fmla="*/ 99696 w 1257173"/>
                <a:gd name="connsiteY2" fmla="*/ 1038339 h 1038348"/>
                <a:gd name="connsiteX3" fmla="*/ 1236286 w 1257173"/>
                <a:gd name="connsiteY3" fmla="*/ 717872 h 1038348"/>
                <a:gd name="connsiteX4" fmla="*/ 736358 w 1257173"/>
                <a:gd name="connsiteY4" fmla="*/ 25 h 1038348"/>
                <a:gd name="connsiteX5" fmla="*/ 407346 w 1257173"/>
                <a:gd name="connsiteY5" fmla="*/ 512772 h 1038348"/>
                <a:gd name="connsiteX0" fmla="*/ 421484 w 1271311"/>
                <a:gd name="connsiteY0" fmla="*/ 512772 h 1038348"/>
                <a:gd name="connsiteX1" fmla="*/ 69911 w 1271311"/>
                <a:gd name="connsiteY1" fmla="*/ 709470 h 1038348"/>
                <a:gd name="connsiteX2" fmla="*/ 113834 w 1271311"/>
                <a:gd name="connsiteY2" fmla="*/ 1038339 h 1038348"/>
                <a:gd name="connsiteX3" fmla="*/ 1250424 w 1271311"/>
                <a:gd name="connsiteY3" fmla="*/ 717872 h 1038348"/>
                <a:gd name="connsiteX4" fmla="*/ 750496 w 1271311"/>
                <a:gd name="connsiteY4" fmla="*/ 25 h 1038348"/>
                <a:gd name="connsiteX5" fmla="*/ 421484 w 1271311"/>
                <a:gd name="connsiteY5" fmla="*/ 512772 h 1038348"/>
                <a:gd name="connsiteX0" fmla="*/ 421484 w 1271311"/>
                <a:gd name="connsiteY0" fmla="*/ 512772 h 1038348"/>
                <a:gd name="connsiteX1" fmla="*/ 69911 w 1271311"/>
                <a:gd name="connsiteY1" fmla="*/ 709470 h 1038348"/>
                <a:gd name="connsiteX2" fmla="*/ 113834 w 1271311"/>
                <a:gd name="connsiteY2" fmla="*/ 1038339 h 1038348"/>
                <a:gd name="connsiteX3" fmla="*/ 1250424 w 1271311"/>
                <a:gd name="connsiteY3" fmla="*/ 717872 h 1038348"/>
                <a:gd name="connsiteX4" fmla="*/ 750496 w 1271311"/>
                <a:gd name="connsiteY4" fmla="*/ 25 h 1038348"/>
                <a:gd name="connsiteX5" fmla="*/ 421484 w 1271311"/>
                <a:gd name="connsiteY5" fmla="*/ 512772 h 1038348"/>
                <a:gd name="connsiteX0" fmla="*/ 441594 w 1291421"/>
                <a:gd name="connsiteY0" fmla="*/ 512772 h 1038479"/>
                <a:gd name="connsiteX1" fmla="*/ 51565 w 1291421"/>
                <a:gd name="connsiteY1" fmla="*/ 752199 h 1038479"/>
                <a:gd name="connsiteX2" fmla="*/ 133944 w 1291421"/>
                <a:gd name="connsiteY2" fmla="*/ 1038339 h 1038479"/>
                <a:gd name="connsiteX3" fmla="*/ 1270534 w 1291421"/>
                <a:gd name="connsiteY3" fmla="*/ 717872 h 1038479"/>
                <a:gd name="connsiteX4" fmla="*/ 770606 w 1291421"/>
                <a:gd name="connsiteY4" fmla="*/ 25 h 1038479"/>
                <a:gd name="connsiteX5" fmla="*/ 441594 w 1291421"/>
                <a:gd name="connsiteY5" fmla="*/ 512772 h 1038479"/>
                <a:gd name="connsiteX0" fmla="*/ 414136 w 1243124"/>
                <a:gd name="connsiteY0" fmla="*/ 512772 h 1045665"/>
                <a:gd name="connsiteX1" fmla="*/ 24107 w 1243124"/>
                <a:gd name="connsiteY1" fmla="*/ 752199 h 1045665"/>
                <a:gd name="connsiteX2" fmla="*/ 106486 w 1243124"/>
                <a:gd name="connsiteY2" fmla="*/ 1038339 h 1045665"/>
                <a:gd name="connsiteX3" fmla="*/ 720589 w 1243124"/>
                <a:gd name="connsiteY3" fmla="*/ 940206 h 1045665"/>
                <a:gd name="connsiteX4" fmla="*/ 1243076 w 1243124"/>
                <a:gd name="connsiteY4" fmla="*/ 717872 h 1045665"/>
                <a:gd name="connsiteX5" fmla="*/ 743148 w 1243124"/>
                <a:gd name="connsiteY5" fmla="*/ 25 h 1045665"/>
                <a:gd name="connsiteX6" fmla="*/ 414136 w 1243124"/>
                <a:gd name="connsiteY6" fmla="*/ 512772 h 1045665"/>
                <a:gd name="connsiteX0" fmla="*/ 410571 w 1240728"/>
                <a:gd name="connsiteY0" fmla="*/ 512770 h 1038640"/>
                <a:gd name="connsiteX1" fmla="*/ 20542 w 1240728"/>
                <a:gd name="connsiteY1" fmla="*/ 752197 h 1038640"/>
                <a:gd name="connsiteX2" fmla="*/ 102921 w 1240728"/>
                <a:gd name="connsiteY2" fmla="*/ 1038337 h 1038640"/>
                <a:gd name="connsiteX3" fmla="*/ 618747 w 1240728"/>
                <a:gd name="connsiteY3" fmla="*/ 700922 h 1038640"/>
                <a:gd name="connsiteX4" fmla="*/ 1239511 w 1240728"/>
                <a:gd name="connsiteY4" fmla="*/ 717870 h 1038640"/>
                <a:gd name="connsiteX5" fmla="*/ 739583 w 1240728"/>
                <a:gd name="connsiteY5" fmla="*/ 23 h 1038640"/>
                <a:gd name="connsiteX6" fmla="*/ 410571 w 1240728"/>
                <a:gd name="connsiteY6" fmla="*/ 512770 h 1038640"/>
                <a:gd name="connsiteX0" fmla="*/ 410571 w 1247563"/>
                <a:gd name="connsiteY0" fmla="*/ 512770 h 1038640"/>
                <a:gd name="connsiteX1" fmla="*/ 20542 w 1247563"/>
                <a:gd name="connsiteY1" fmla="*/ 752197 h 1038640"/>
                <a:gd name="connsiteX2" fmla="*/ 102921 w 1247563"/>
                <a:gd name="connsiteY2" fmla="*/ 1038337 h 1038640"/>
                <a:gd name="connsiteX3" fmla="*/ 618747 w 1247563"/>
                <a:gd name="connsiteY3" fmla="*/ 700922 h 1038640"/>
                <a:gd name="connsiteX4" fmla="*/ 1239511 w 1247563"/>
                <a:gd name="connsiteY4" fmla="*/ 717870 h 1038640"/>
                <a:gd name="connsiteX5" fmla="*/ 739583 w 1247563"/>
                <a:gd name="connsiteY5" fmla="*/ 23 h 1038640"/>
                <a:gd name="connsiteX6" fmla="*/ 410571 w 1247563"/>
                <a:gd name="connsiteY6" fmla="*/ 512770 h 1038640"/>
                <a:gd name="connsiteX0" fmla="*/ 410571 w 1219706"/>
                <a:gd name="connsiteY0" fmla="*/ 515450 h 1041320"/>
                <a:gd name="connsiteX1" fmla="*/ 20542 w 1219706"/>
                <a:gd name="connsiteY1" fmla="*/ 754877 h 1041320"/>
                <a:gd name="connsiteX2" fmla="*/ 102921 w 1219706"/>
                <a:gd name="connsiteY2" fmla="*/ 1041017 h 1041320"/>
                <a:gd name="connsiteX3" fmla="*/ 618747 w 1219706"/>
                <a:gd name="connsiteY3" fmla="*/ 703602 h 1041320"/>
                <a:gd name="connsiteX4" fmla="*/ 1213873 w 1219706"/>
                <a:gd name="connsiteY4" fmla="*/ 759006 h 1041320"/>
                <a:gd name="connsiteX5" fmla="*/ 739583 w 1219706"/>
                <a:gd name="connsiteY5" fmla="*/ 2703 h 1041320"/>
                <a:gd name="connsiteX6" fmla="*/ 410571 w 1219706"/>
                <a:gd name="connsiteY6" fmla="*/ 515450 h 1041320"/>
                <a:gd name="connsiteX0" fmla="*/ 410571 w 1222484"/>
                <a:gd name="connsiteY0" fmla="*/ 512753 h 1038623"/>
                <a:gd name="connsiteX1" fmla="*/ 20542 w 1222484"/>
                <a:gd name="connsiteY1" fmla="*/ 752180 h 1038623"/>
                <a:gd name="connsiteX2" fmla="*/ 102921 w 1222484"/>
                <a:gd name="connsiteY2" fmla="*/ 1038320 h 1038623"/>
                <a:gd name="connsiteX3" fmla="*/ 618747 w 1222484"/>
                <a:gd name="connsiteY3" fmla="*/ 700905 h 1038623"/>
                <a:gd name="connsiteX4" fmla="*/ 1213873 w 1222484"/>
                <a:gd name="connsiteY4" fmla="*/ 756309 h 1038623"/>
                <a:gd name="connsiteX5" fmla="*/ 739583 w 1222484"/>
                <a:gd name="connsiteY5" fmla="*/ 6 h 1038623"/>
                <a:gd name="connsiteX6" fmla="*/ 410571 w 1222484"/>
                <a:gd name="connsiteY6" fmla="*/ 512753 h 1038623"/>
                <a:gd name="connsiteX0" fmla="*/ 410571 w 1219706"/>
                <a:gd name="connsiteY0" fmla="*/ 521709 h 1047579"/>
                <a:gd name="connsiteX1" fmla="*/ 20542 w 1219706"/>
                <a:gd name="connsiteY1" fmla="*/ 761136 h 1047579"/>
                <a:gd name="connsiteX2" fmla="*/ 102921 w 1219706"/>
                <a:gd name="connsiteY2" fmla="*/ 1047276 h 1047579"/>
                <a:gd name="connsiteX3" fmla="*/ 618747 w 1219706"/>
                <a:gd name="connsiteY3" fmla="*/ 709861 h 1047579"/>
                <a:gd name="connsiteX4" fmla="*/ 1213873 w 1219706"/>
                <a:gd name="connsiteY4" fmla="*/ 996001 h 1047579"/>
                <a:gd name="connsiteX5" fmla="*/ 739583 w 1219706"/>
                <a:gd name="connsiteY5" fmla="*/ 8962 h 1047579"/>
                <a:gd name="connsiteX6" fmla="*/ 410571 w 1219706"/>
                <a:gd name="connsiteY6" fmla="*/ 521709 h 1047579"/>
                <a:gd name="connsiteX0" fmla="*/ 410571 w 1246747"/>
                <a:gd name="connsiteY0" fmla="*/ 521709 h 1050238"/>
                <a:gd name="connsiteX1" fmla="*/ 20542 w 1246747"/>
                <a:gd name="connsiteY1" fmla="*/ 761136 h 1050238"/>
                <a:gd name="connsiteX2" fmla="*/ 102921 w 1246747"/>
                <a:gd name="connsiteY2" fmla="*/ 1047276 h 1050238"/>
                <a:gd name="connsiteX3" fmla="*/ 618747 w 1246747"/>
                <a:gd name="connsiteY3" fmla="*/ 709861 h 1050238"/>
                <a:gd name="connsiteX4" fmla="*/ 1213873 w 1246747"/>
                <a:gd name="connsiteY4" fmla="*/ 996001 h 1050238"/>
                <a:gd name="connsiteX5" fmla="*/ 739583 w 1246747"/>
                <a:gd name="connsiteY5" fmla="*/ 8962 h 1050238"/>
                <a:gd name="connsiteX6" fmla="*/ 410571 w 1246747"/>
                <a:gd name="connsiteY6" fmla="*/ 521709 h 1050238"/>
                <a:gd name="connsiteX0" fmla="*/ 410571 w 1257671"/>
                <a:gd name="connsiteY0" fmla="*/ 512858 h 1041387"/>
                <a:gd name="connsiteX1" fmla="*/ 20542 w 1257671"/>
                <a:gd name="connsiteY1" fmla="*/ 752285 h 1041387"/>
                <a:gd name="connsiteX2" fmla="*/ 102921 w 1257671"/>
                <a:gd name="connsiteY2" fmla="*/ 1038425 h 1041387"/>
                <a:gd name="connsiteX3" fmla="*/ 618747 w 1257671"/>
                <a:gd name="connsiteY3" fmla="*/ 701010 h 1041387"/>
                <a:gd name="connsiteX4" fmla="*/ 1213873 w 1257671"/>
                <a:gd name="connsiteY4" fmla="*/ 987150 h 1041387"/>
                <a:gd name="connsiteX5" fmla="*/ 739583 w 1257671"/>
                <a:gd name="connsiteY5" fmla="*/ 111 h 1041387"/>
                <a:gd name="connsiteX6" fmla="*/ 410571 w 1257671"/>
                <a:gd name="connsiteY6" fmla="*/ 512858 h 1041387"/>
                <a:gd name="connsiteX0" fmla="*/ 410152 w 1215207"/>
                <a:gd name="connsiteY0" fmla="*/ 512844 h 1038624"/>
                <a:gd name="connsiteX1" fmla="*/ 20123 w 1215207"/>
                <a:gd name="connsiteY1" fmla="*/ 752271 h 1038624"/>
                <a:gd name="connsiteX2" fmla="*/ 102502 w 1215207"/>
                <a:gd name="connsiteY2" fmla="*/ 1038411 h 1038624"/>
                <a:gd name="connsiteX3" fmla="*/ 605510 w 1215207"/>
                <a:gd name="connsiteY3" fmla="*/ 709542 h 1038624"/>
                <a:gd name="connsiteX4" fmla="*/ 1213454 w 1215207"/>
                <a:gd name="connsiteY4" fmla="*/ 987136 h 1038624"/>
                <a:gd name="connsiteX5" fmla="*/ 739164 w 1215207"/>
                <a:gd name="connsiteY5" fmla="*/ 97 h 1038624"/>
                <a:gd name="connsiteX6" fmla="*/ 410152 w 1215207"/>
                <a:gd name="connsiteY6" fmla="*/ 512844 h 1038624"/>
                <a:gd name="connsiteX0" fmla="*/ 410152 w 1214477"/>
                <a:gd name="connsiteY0" fmla="*/ 512844 h 1038624"/>
                <a:gd name="connsiteX1" fmla="*/ 20123 w 1214477"/>
                <a:gd name="connsiteY1" fmla="*/ 752271 h 1038624"/>
                <a:gd name="connsiteX2" fmla="*/ 102502 w 1214477"/>
                <a:gd name="connsiteY2" fmla="*/ 1038411 h 1038624"/>
                <a:gd name="connsiteX3" fmla="*/ 605510 w 1214477"/>
                <a:gd name="connsiteY3" fmla="*/ 709542 h 1038624"/>
                <a:gd name="connsiteX4" fmla="*/ 639692 w 1214477"/>
                <a:gd name="connsiteY4" fmla="*/ 713814 h 1038624"/>
                <a:gd name="connsiteX5" fmla="*/ 1213454 w 1214477"/>
                <a:gd name="connsiteY5" fmla="*/ 987136 h 1038624"/>
                <a:gd name="connsiteX6" fmla="*/ 739164 w 1214477"/>
                <a:gd name="connsiteY6" fmla="*/ 97 h 1038624"/>
                <a:gd name="connsiteX7" fmla="*/ 410152 w 1214477"/>
                <a:gd name="connsiteY7" fmla="*/ 512844 h 1038624"/>
                <a:gd name="connsiteX0" fmla="*/ 410152 w 1213633"/>
                <a:gd name="connsiteY0" fmla="*/ 512839 h 1038619"/>
                <a:gd name="connsiteX1" fmla="*/ 20123 w 1213633"/>
                <a:gd name="connsiteY1" fmla="*/ 752266 h 1038619"/>
                <a:gd name="connsiteX2" fmla="*/ 102502 w 1213633"/>
                <a:gd name="connsiteY2" fmla="*/ 1038406 h 1038619"/>
                <a:gd name="connsiteX3" fmla="*/ 605510 w 1213633"/>
                <a:gd name="connsiteY3" fmla="*/ 709537 h 1038619"/>
                <a:gd name="connsiteX4" fmla="*/ 699513 w 1213633"/>
                <a:gd name="connsiteY4" fmla="*/ 414706 h 1038619"/>
                <a:gd name="connsiteX5" fmla="*/ 1213454 w 1213633"/>
                <a:gd name="connsiteY5" fmla="*/ 987131 h 1038619"/>
                <a:gd name="connsiteX6" fmla="*/ 739164 w 1213633"/>
                <a:gd name="connsiteY6" fmla="*/ 92 h 1038619"/>
                <a:gd name="connsiteX7" fmla="*/ 410152 w 1213633"/>
                <a:gd name="connsiteY7" fmla="*/ 512839 h 1038619"/>
                <a:gd name="connsiteX0" fmla="*/ 410152 w 1221705"/>
                <a:gd name="connsiteY0" fmla="*/ 512844 h 1038624"/>
                <a:gd name="connsiteX1" fmla="*/ 20123 w 1221705"/>
                <a:gd name="connsiteY1" fmla="*/ 752271 h 1038624"/>
                <a:gd name="connsiteX2" fmla="*/ 102502 w 1221705"/>
                <a:gd name="connsiteY2" fmla="*/ 1038411 h 1038624"/>
                <a:gd name="connsiteX3" fmla="*/ 605510 w 1221705"/>
                <a:gd name="connsiteY3" fmla="*/ 709542 h 1038624"/>
                <a:gd name="connsiteX4" fmla="*/ 699513 w 1221705"/>
                <a:gd name="connsiteY4" fmla="*/ 414711 h 1038624"/>
                <a:gd name="connsiteX5" fmla="*/ 1015707 w 1221705"/>
                <a:gd name="connsiteY5" fmla="*/ 773634 h 1038624"/>
                <a:gd name="connsiteX6" fmla="*/ 1213454 w 1221705"/>
                <a:gd name="connsiteY6" fmla="*/ 987136 h 1038624"/>
                <a:gd name="connsiteX7" fmla="*/ 739164 w 1221705"/>
                <a:gd name="connsiteY7" fmla="*/ 97 h 1038624"/>
                <a:gd name="connsiteX8" fmla="*/ 410152 w 1221705"/>
                <a:gd name="connsiteY8" fmla="*/ 512844 h 1038624"/>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699513 w 1215560"/>
                <a:gd name="connsiteY4" fmla="*/ 414714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772152 w 1215560"/>
                <a:gd name="connsiteY4" fmla="*/ 380530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772152 w 1215560"/>
                <a:gd name="connsiteY4" fmla="*/ 380530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772152 w 1215560"/>
                <a:gd name="connsiteY4" fmla="*/ 380530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772152 w 1215560"/>
                <a:gd name="connsiteY4" fmla="*/ 380530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306"/>
                <a:gd name="connsiteY0" fmla="*/ 512848 h 1073103"/>
                <a:gd name="connsiteX1" fmla="*/ 20123 w 1215306"/>
                <a:gd name="connsiteY1" fmla="*/ 752275 h 1073103"/>
                <a:gd name="connsiteX2" fmla="*/ 102502 w 1215306"/>
                <a:gd name="connsiteY2" fmla="*/ 1038415 h 1073103"/>
                <a:gd name="connsiteX3" fmla="*/ 605510 w 1215306"/>
                <a:gd name="connsiteY3" fmla="*/ 709546 h 1073103"/>
                <a:gd name="connsiteX4" fmla="*/ 772152 w 1215306"/>
                <a:gd name="connsiteY4" fmla="*/ 380531 h 1073103"/>
                <a:gd name="connsiteX5" fmla="*/ 896066 w 1215306"/>
                <a:gd name="connsiteY5" fmla="*/ 957373 h 1073103"/>
                <a:gd name="connsiteX6" fmla="*/ 1213454 w 1215306"/>
                <a:gd name="connsiteY6" fmla="*/ 987140 h 1073103"/>
                <a:gd name="connsiteX7" fmla="*/ 739164 w 1215306"/>
                <a:gd name="connsiteY7" fmla="*/ 101 h 1073103"/>
                <a:gd name="connsiteX8" fmla="*/ 410152 w 1215306"/>
                <a:gd name="connsiteY8" fmla="*/ 512848 h 1073103"/>
                <a:gd name="connsiteX0" fmla="*/ 410152 w 1227985"/>
                <a:gd name="connsiteY0" fmla="*/ 517652 h 1043432"/>
                <a:gd name="connsiteX1" fmla="*/ 20123 w 1227985"/>
                <a:gd name="connsiteY1" fmla="*/ 757079 h 1043432"/>
                <a:gd name="connsiteX2" fmla="*/ 102502 w 1227985"/>
                <a:gd name="connsiteY2" fmla="*/ 1043219 h 1043432"/>
                <a:gd name="connsiteX3" fmla="*/ 605510 w 1227985"/>
                <a:gd name="connsiteY3" fmla="*/ 714350 h 1043432"/>
                <a:gd name="connsiteX4" fmla="*/ 772152 w 1227985"/>
                <a:gd name="connsiteY4" fmla="*/ 385335 h 1043432"/>
                <a:gd name="connsiteX5" fmla="*/ 896066 w 1227985"/>
                <a:gd name="connsiteY5" fmla="*/ 962177 h 1043432"/>
                <a:gd name="connsiteX6" fmla="*/ 1226272 w 1227985"/>
                <a:gd name="connsiteY6" fmla="*/ 855211 h 1043432"/>
                <a:gd name="connsiteX7" fmla="*/ 739164 w 1227985"/>
                <a:gd name="connsiteY7" fmla="*/ 4905 h 1043432"/>
                <a:gd name="connsiteX8" fmla="*/ 410152 w 1227985"/>
                <a:gd name="connsiteY8" fmla="*/ 517652 h 1043432"/>
                <a:gd name="connsiteX0" fmla="*/ 410152 w 1227985"/>
                <a:gd name="connsiteY0" fmla="*/ 512748 h 1038528"/>
                <a:gd name="connsiteX1" fmla="*/ 20123 w 1227985"/>
                <a:gd name="connsiteY1" fmla="*/ 752175 h 1038528"/>
                <a:gd name="connsiteX2" fmla="*/ 102502 w 1227985"/>
                <a:gd name="connsiteY2" fmla="*/ 1038315 h 1038528"/>
                <a:gd name="connsiteX3" fmla="*/ 605510 w 1227985"/>
                <a:gd name="connsiteY3" fmla="*/ 709446 h 1038528"/>
                <a:gd name="connsiteX4" fmla="*/ 772152 w 1227985"/>
                <a:gd name="connsiteY4" fmla="*/ 380431 h 1038528"/>
                <a:gd name="connsiteX5" fmla="*/ 896066 w 1227985"/>
                <a:gd name="connsiteY5" fmla="*/ 957273 h 1038528"/>
                <a:gd name="connsiteX6" fmla="*/ 1226272 w 1227985"/>
                <a:gd name="connsiteY6" fmla="*/ 850307 h 1038528"/>
                <a:gd name="connsiteX7" fmla="*/ 739164 w 1227985"/>
                <a:gd name="connsiteY7" fmla="*/ 1 h 1038528"/>
                <a:gd name="connsiteX8" fmla="*/ 410152 w 1227985"/>
                <a:gd name="connsiteY8" fmla="*/ 512748 h 1038528"/>
                <a:gd name="connsiteX0" fmla="*/ 410152 w 1227985"/>
                <a:gd name="connsiteY0" fmla="*/ 512748 h 1038528"/>
                <a:gd name="connsiteX1" fmla="*/ 20123 w 1227985"/>
                <a:gd name="connsiteY1" fmla="*/ 752175 h 1038528"/>
                <a:gd name="connsiteX2" fmla="*/ 102502 w 1227985"/>
                <a:gd name="connsiteY2" fmla="*/ 1038315 h 1038528"/>
                <a:gd name="connsiteX3" fmla="*/ 605510 w 1227985"/>
                <a:gd name="connsiteY3" fmla="*/ 709446 h 1038528"/>
                <a:gd name="connsiteX4" fmla="*/ 772152 w 1227985"/>
                <a:gd name="connsiteY4" fmla="*/ 380431 h 1038528"/>
                <a:gd name="connsiteX5" fmla="*/ 896066 w 1227985"/>
                <a:gd name="connsiteY5" fmla="*/ 957273 h 1038528"/>
                <a:gd name="connsiteX6" fmla="*/ 1226272 w 1227985"/>
                <a:gd name="connsiteY6" fmla="*/ 850307 h 1038528"/>
                <a:gd name="connsiteX7" fmla="*/ 739164 w 1227985"/>
                <a:gd name="connsiteY7" fmla="*/ 1 h 1038528"/>
                <a:gd name="connsiteX8" fmla="*/ 410152 w 1227985"/>
                <a:gd name="connsiteY8" fmla="*/ 512748 h 1038528"/>
                <a:gd name="connsiteX0" fmla="*/ 416423 w 1234256"/>
                <a:gd name="connsiteY0" fmla="*/ 512748 h 1048826"/>
                <a:gd name="connsiteX1" fmla="*/ 26394 w 1234256"/>
                <a:gd name="connsiteY1" fmla="*/ 752175 h 1048826"/>
                <a:gd name="connsiteX2" fmla="*/ 108773 w 1234256"/>
                <a:gd name="connsiteY2" fmla="*/ 1038315 h 1048826"/>
                <a:gd name="connsiteX3" fmla="*/ 778423 w 1234256"/>
                <a:gd name="connsiteY3" fmla="*/ 380431 h 1048826"/>
                <a:gd name="connsiteX4" fmla="*/ 902337 w 1234256"/>
                <a:gd name="connsiteY4" fmla="*/ 957273 h 1048826"/>
                <a:gd name="connsiteX5" fmla="*/ 1232543 w 1234256"/>
                <a:gd name="connsiteY5" fmla="*/ 850307 h 1048826"/>
                <a:gd name="connsiteX6" fmla="*/ 745435 w 1234256"/>
                <a:gd name="connsiteY6" fmla="*/ 1 h 1048826"/>
                <a:gd name="connsiteX7" fmla="*/ 416423 w 1234256"/>
                <a:gd name="connsiteY7" fmla="*/ 512748 h 1048826"/>
                <a:gd name="connsiteX0" fmla="*/ 438128 w 1255961"/>
                <a:gd name="connsiteY0" fmla="*/ 512748 h 1038335"/>
                <a:gd name="connsiteX1" fmla="*/ 48099 w 1255961"/>
                <a:gd name="connsiteY1" fmla="*/ 752175 h 1038335"/>
                <a:gd name="connsiteX2" fmla="*/ 130478 w 1255961"/>
                <a:gd name="connsiteY2" fmla="*/ 1038315 h 1038335"/>
                <a:gd name="connsiteX3" fmla="*/ 800128 w 1255961"/>
                <a:gd name="connsiteY3" fmla="*/ 380431 h 1038335"/>
                <a:gd name="connsiteX4" fmla="*/ 924042 w 1255961"/>
                <a:gd name="connsiteY4" fmla="*/ 957273 h 1038335"/>
                <a:gd name="connsiteX5" fmla="*/ 1254248 w 1255961"/>
                <a:gd name="connsiteY5" fmla="*/ 850307 h 1038335"/>
                <a:gd name="connsiteX6" fmla="*/ 767140 w 1255961"/>
                <a:gd name="connsiteY6" fmla="*/ 1 h 1038335"/>
                <a:gd name="connsiteX7" fmla="*/ 438128 w 1255961"/>
                <a:gd name="connsiteY7" fmla="*/ 512748 h 1038335"/>
                <a:gd name="connsiteX0" fmla="*/ 418313 w 1236107"/>
                <a:gd name="connsiteY0" fmla="*/ 512748 h 1044999"/>
                <a:gd name="connsiteX1" fmla="*/ 28284 w 1236107"/>
                <a:gd name="connsiteY1" fmla="*/ 752175 h 1044999"/>
                <a:gd name="connsiteX2" fmla="*/ 110663 w 1236107"/>
                <a:gd name="connsiteY2" fmla="*/ 1038315 h 1044999"/>
                <a:gd name="connsiteX3" fmla="*/ 823042 w 1236107"/>
                <a:gd name="connsiteY3" fmla="*/ 470162 h 1044999"/>
                <a:gd name="connsiteX4" fmla="*/ 904227 w 1236107"/>
                <a:gd name="connsiteY4" fmla="*/ 957273 h 1044999"/>
                <a:gd name="connsiteX5" fmla="*/ 1234433 w 1236107"/>
                <a:gd name="connsiteY5" fmla="*/ 850307 h 1044999"/>
                <a:gd name="connsiteX6" fmla="*/ 747325 w 1236107"/>
                <a:gd name="connsiteY6" fmla="*/ 1 h 1044999"/>
                <a:gd name="connsiteX7" fmla="*/ 418313 w 1236107"/>
                <a:gd name="connsiteY7" fmla="*/ 512748 h 1044999"/>
                <a:gd name="connsiteX0" fmla="*/ 419295 w 1237070"/>
                <a:gd name="connsiteY0" fmla="*/ 512748 h 1044010"/>
                <a:gd name="connsiteX1" fmla="*/ 29266 w 1237070"/>
                <a:gd name="connsiteY1" fmla="*/ 752175 h 1044010"/>
                <a:gd name="connsiteX2" fmla="*/ 111645 w 1237070"/>
                <a:gd name="connsiteY2" fmla="*/ 1038315 h 1044010"/>
                <a:gd name="connsiteX3" fmla="*/ 845388 w 1237070"/>
                <a:gd name="connsiteY3" fmla="*/ 495800 h 1044010"/>
                <a:gd name="connsiteX4" fmla="*/ 905209 w 1237070"/>
                <a:gd name="connsiteY4" fmla="*/ 957273 h 1044010"/>
                <a:gd name="connsiteX5" fmla="*/ 1235415 w 1237070"/>
                <a:gd name="connsiteY5" fmla="*/ 850307 h 1044010"/>
                <a:gd name="connsiteX6" fmla="*/ 748307 w 1237070"/>
                <a:gd name="connsiteY6" fmla="*/ 1 h 1044010"/>
                <a:gd name="connsiteX7" fmla="*/ 419295 w 1237070"/>
                <a:gd name="connsiteY7" fmla="*/ 512748 h 1044010"/>
                <a:gd name="connsiteX0" fmla="*/ 456828 w 1274603"/>
                <a:gd name="connsiteY0" fmla="*/ 512748 h 1038394"/>
                <a:gd name="connsiteX1" fmla="*/ 66799 w 1274603"/>
                <a:gd name="connsiteY1" fmla="*/ 752175 h 1038394"/>
                <a:gd name="connsiteX2" fmla="*/ 149178 w 1274603"/>
                <a:gd name="connsiteY2" fmla="*/ 1038315 h 1038394"/>
                <a:gd name="connsiteX3" fmla="*/ 882921 w 1274603"/>
                <a:gd name="connsiteY3" fmla="*/ 495800 h 1038394"/>
                <a:gd name="connsiteX4" fmla="*/ 942742 w 1274603"/>
                <a:gd name="connsiteY4" fmla="*/ 957273 h 1038394"/>
                <a:gd name="connsiteX5" fmla="*/ 1272948 w 1274603"/>
                <a:gd name="connsiteY5" fmla="*/ 850307 h 1038394"/>
                <a:gd name="connsiteX6" fmla="*/ 785840 w 1274603"/>
                <a:gd name="connsiteY6" fmla="*/ 1 h 1038394"/>
                <a:gd name="connsiteX7" fmla="*/ 456828 w 1274603"/>
                <a:gd name="connsiteY7" fmla="*/ 512748 h 1038394"/>
                <a:gd name="connsiteX0" fmla="*/ 423147 w 1275106"/>
                <a:gd name="connsiteY0" fmla="*/ 497107 h 1044106"/>
                <a:gd name="connsiteX1" fmla="*/ 67302 w 1275106"/>
                <a:gd name="connsiteY1" fmla="*/ 757899 h 1044106"/>
                <a:gd name="connsiteX2" fmla="*/ 149681 w 1275106"/>
                <a:gd name="connsiteY2" fmla="*/ 1044039 h 1044106"/>
                <a:gd name="connsiteX3" fmla="*/ 883424 w 1275106"/>
                <a:gd name="connsiteY3" fmla="*/ 501524 h 1044106"/>
                <a:gd name="connsiteX4" fmla="*/ 943245 w 1275106"/>
                <a:gd name="connsiteY4" fmla="*/ 962997 h 1044106"/>
                <a:gd name="connsiteX5" fmla="*/ 1273451 w 1275106"/>
                <a:gd name="connsiteY5" fmla="*/ 856031 h 1044106"/>
                <a:gd name="connsiteX6" fmla="*/ 786343 w 1275106"/>
                <a:gd name="connsiteY6" fmla="*/ 5725 h 1044106"/>
                <a:gd name="connsiteX7" fmla="*/ 423147 w 1275106"/>
                <a:gd name="connsiteY7" fmla="*/ 497107 h 1044106"/>
                <a:gd name="connsiteX0" fmla="*/ 423147 w 1275106"/>
                <a:gd name="connsiteY0" fmla="*/ 491402 h 1038401"/>
                <a:gd name="connsiteX1" fmla="*/ 67302 w 1275106"/>
                <a:gd name="connsiteY1" fmla="*/ 752194 h 1038401"/>
                <a:gd name="connsiteX2" fmla="*/ 149681 w 1275106"/>
                <a:gd name="connsiteY2" fmla="*/ 1038334 h 1038401"/>
                <a:gd name="connsiteX3" fmla="*/ 883424 w 1275106"/>
                <a:gd name="connsiteY3" fmla="*/ 495819 h 1038401"/>
                <a:gd name="connsiteX4" fmla="*/ 943245 w 1275106"/>
                <a:gd name="connsiteY4" fmla="*/ 957292 h 1038401"/>
                <a:gd name="connsiteX5" fmla="*/ 1273451 w 1275106"/>
                <a:gd name="connsiteY5" fmla="*/ 850326 h 1038401"/>
                <a:gd name="connsiteX6" fmla="*/ 786343 w 1275106"/>
                <a:gd name="connsiteY6" fmla="*/ 20 h 1038401"/>
                <a:gd name="connsiteX7" fmla="*/ 423147 w 1275106"/>
                <a:gd name="connsiteY7" fmla="*/ 491402 h 10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5106" h="1038401">
                  <a:moveTo>
                    <a:pt x="423147" y="491402"/>
                  </a:moveTo>
                  <a:cubicBezTo>
                    <a:pt x="303307" y="616764"/>
                    <a:pt x="112880" y="661039"/>
                    <a:pt x="67302" y="752194"/>
                  </a:cubicBezTo>
                  <a:cubicBezTo>
                    <a:pt x="21724" y="843349"/>
                    <a:pt x="-93161" y="1042607"/>
                    <a:pt x="149681" y="1038334"/>
                  </a:cubicBezTo>
                  <a:cubicBezTo>
                    <a:pt x="392523" y="1034061"/>
                    <a:pt x="751163" y="509326"/>
                    <a:pt x="883424" y="495819"/>
                  </a:cubicBezTo>
                  <a:cubicBezTo>
                    <a:pt x="1015685" y="482312"/>
                    <a:pt x="878241" y="898208"/>
                    <a:pt x="943245" y="957292"/>
                  </a:cubicBezTo>
                  <a:cubicBezTo>
                    <a:pt x="1008249" y="1016376"/>
                    <a:pt x="1299601" y="1009871"/>
                    <a:pt x="1273451" y="850326"/>
                  </a:cubicBezTo>
                  <a:cubicBezTo>
                    <a:pt x="1247301" y="690781"/>
                    <a:pt x="1192979" y="-4252"/>
                    <a:pt x="786343" y="20"/>
                  </a:cubicBezTo>
                  <a:cubicBezTo>
                    <a:pt x="379707" y="4292"/>
                    <a:pt x="542987" y="366040"/>
                    <a:pt x="423147" y="491402"/>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1" name="Freeform 330">
              <a:extLst>
                <a:ext uri="{FF2B5EF4-FFF2-40B4-BE49-F238E27FC236}">
                  <a16:creationId xmlns:a16="http://schemas.microsoft.com/office/drawing/2014/main" id="{486061B9-9574-C543-97BB-52F8FCA8049A}"/>
                </a:ext>
              </a:extLst>
            </p:cNvPr>
            <p:cNvSpPr/>
            <p:nvPr/>
          </p:nvSpPr>
          <p:spPr>
            <a:xfrm>
              <a:off x="9666285" y="4204123"/>
              <a:ext cx="484318" cy="850612"/>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318" h="850612">
                  <a:moveTo>
                    <a:pt x="423193" y="85"/>
                  </a:moveTo>
                  <a:cubicBezTo>
                    <a:pt x="246580" y="-7749"/>
                    <a:pt x="8722" y="524939"/>
                    <a:pt x="176" y="666657"/>
                  </a:cubicBezTo>
                  <a:cubicBezTo>
                    <a:pt x="-8370" y="808375"/>
                    <a:pt x="296430" y="845407"/>
                    <a:pt x="371918" y="850392"/>
                  </a:cubicBezTo>
                  <a:cubicBezTo>
                    <a:pt x="447406" y="855377"/>
                    <a:pt x="458088" y="774904"/>
                    <a:pt x="453103" y="696567"/>
                  </a:cubicBezTo>
                  <a:cubicBezTo>
                    <a:pt x="448118" y="618231"/>
                    <a:pt x="346993" y="496453"/>
                    <a:pt x="342008" y="380373"/>
                  </a:cubicBezTo>
                  <a:cubicBezTo>
                    <a:pt x="337023" y="264293"/>
                    <a:pt x="599806" y="7919"/>
                    <a:pt x="423193" y="85"/>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2" name="Freeform 331">
              <a:extLst>
                <a:ext uri="{FF2B5EF4-FFF2-40B4-BE49-F238E27FC236}">
                  <a16:creationId xmlns:a16="http://schemas.microsoft.com/office/drawing/2014/main" id="{03FE20A1-E160-B047-BC5C-9E1E81293024}"/>
                </a:ext>
              </a:extLst>
            </p:cNvPr>
            <p:cNvSpPr/>
            <p:nvPr/>
          </p:nvSpPr>
          <p:spPr>
            <a:xfrm>
              <a:off x="10532556" y="4177358"/>
              <a:ext cx="557484" cy="956310"/>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484" h="956310">
                  <a:moveTo>
                    <a:pt x="81029" y="75"/>
                  </a:moveTo>
                  <a:cubicBezTo>
                    <a:pt x="-58552" y="-7046"/>
                    <a:pt x="9814" y="499292"/>
                    <a:pt x="81029" y="658101"/>
                  </a:cubicBezTo>
                  <a:cubicBezTo>
                    <a:pt x="152244" y="816910"/>
                    <a:pt x="434255" y="982129"/>
                    <a:pt x="508318" y="952931"/>
                  </a:cubicBezTo>
                  <a:cubicBezTo>
                    <a:pt x="582382" y="923733"/>
                    <a:pt x="559593" y="589022"/>
                    <a:pt x="525410" y="482912"/>
                  </a:cubicBezTo>
                  <a:cubicBezTo>
                    <a:pt x="491227" y="376802"/>
                    <a:pt x="377283" y="396742"/>
                    <a:pt x="303220" y="316269"/>
                  </a:cubicBezTo>
                  <a:cubicBezTo>
                    <a:pt x="229157" y="235796"/>
                    <a:pt x="220610" y="7196"/>
                    <a:pt x="81029" y="75"/>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3" name="Freeform 332">
              <a:extLst>
                <a:ext uri="{FF2B5EF4-FFF2-40B4-BE49-F238E27FC236}">
                  <a16:creationId xmlns:a16="http://schemas.microsoft.com/office/drawing/2014/main" id="{A5A8885C-39D9-5C4D-81B6-76B1A4A9C010}"/>
                </a:ext>
              </a:extLst>
            </p:cNvPr>
            <p:cNvSpPr/>
            <p:nvPr/>
          </p:nvSpPr>
          <p:spPr>
            <a:xfrm>
              <a:off x="9598240" y="3026404"/>
              <a:ext cx="1313727" cy="1035922"/>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 name="connsiteX0" fmla="*/ 81029 w 1368417"/>
                <a:gd name="connsiteY0" fmla="*/ 75 h 958489"/>
                <a:gd name="connsiteX1" fmla="*/ 81029 w 1368417"/>
                <a:gd name="connsiteY1" fmla="*/ 658101 h 958489"/>
                <a:gd name="connsiteX2" fmla="*/ 508318 w 1368417"/>
                <a:gd name="connsiteY2" fmla="*/ 952931 h 958489"/>
                <a:gd name="connsiteX3" fmla="*/ 1367171 w 1368417"/>
                <a:gd name="connsiteY3" fmla="*/ 423091 h 958489"/>
                <a:gd name="connsiteX4" fmla="*/ 303220 w 1368417"/>
                <a:gd name="connsiteY4" fmla="*/ 316269 h 958489"/>
                <a:gd name="connsiteX5" fmla="*/ 81029 w 1368417"/>
                <a:gd name="connsiteY5" fmla="*/ 75 h 958489"/>
                <a:gd name="connsiteX0" fmla="*/ 67420 w 1355491"/>
                <a:gd name="connsiteY0" fmla="*/ 10492 h 968906"/>
                <a:gd name="connsiteX1" fmla="*/ 67420 w 1355491"/>
                <a:gd name="connsiteY1" fmla="*/ 668518 h 968906"/>
                <a:gd name="connsiteX2" fmla="*/ 494709 w 1355491"/>
                <a:gd name="connsiteY2" fmla="*/ 963348 h 968906"/>
                <a:gd name="connsiteX3" fmla="*/ 1353562 w 1355491"/>
                <a:gd name="connsiteY3" fmla="*/ 433508 h 968906"/>
                <a:gd name="connsiteX4" fmla="*/ 708355 w 1355491"/>
                <a:gd name="connsiteY4" fmla="*/ 275411 h 968906"/>
                <a:gd name="connsiteX5" fmla="*/ 67420 w 1355491"/>
                <a:gd name="connsiteY5" fmla="*/ 10492 h 968906"/>
                <a:gd name="connsiteX0" fmla="*/ 67420 w 1367380"/>
                <a:gd name="connsiteY0" fmla="*/ 10492 h 968906"/>
                <a:gd name="connsiteX1" fmla="*/ 67420 w 1367380"/>
                <a:gd name="connsiteY1" fmla="*/ 668518 h 968906"/>
                <a:gd name="connsiteX2" fmla="*/ 494709 w 1367380"/>
                <a:gd name="connsiteY2" fmla="*/ 963348 h 968906"/>
                <a:gd name="connsiteX3" fmla="*/ 1353562 w 1367380"/>
                <a:gd name="connsiteY3" fmla="*/ 433508 h 968906"/>
                <a:gd name="connsiteX4" fmla="*/ 1002831 w 1367380"/>
                <a:gd name="connsiteY4" fmla="*/ 337603 h 968906"/>
                <a:gd name="connsiteX5" fmla="*/ 708355 w 1367380"/>
                <a:gd name="connsiteY5" fmla="*/ 275411 h 968906"/>
                <a:gd name="connsiteX6" fmla="*/ 67420 w 1367380"/>
                <a:gd name="connsiteY6" fmla="*/ 10492 h 968906"/>
                <a:gd name="connsiteX0" fmla="*/ 67420 w 1382950"/>
                <a:gd name="connsiteY0" fmla="*/ 8671 h 967085"/>
                <a:gd name="connsiteX1" fmla="*/ 67420 w 1382950"/>
                <a:gd name="connsiteY1" fmla="*/ 666697 h 967085"/>
                <a:gd name="connsiteX2" fmla="*/ 494709 w 1382950"/>
                <a:gd name="connsiteY2" fmla="*/ 961527 h 967085"/>
                <a:gd name="connsiteX3" fmla="*/ 1353562 w 1382950"/>
                <a:gd name="connsiteY3" fmla="*/ 431687 h 967085"/>
                <a:gd name="connsiteX4" fmla="*/ 1139564 w 1382950"/>
                <a:gd name="connsiteY4" fmla="*/ 28133 h 967085"/>
                <a:gd name="connsiteX5" fmla="*/ 708355 w 1382950"/>
                <a:gd name="connsiteY5" fmla="*/ 273590 h 967085"/>
                <a:gd name="connsiteX6" fmla="*/ 67420 w 1382950"/>
                <a:gd name="connsiteY6" fmla="*/ 8671 h 967085"/>
                <a:gd name="connsiteX0" fmla="*/ 73574 w 1389104"/>
                <a:gd name="connsiteY0" fmla="*/ 6568 h 964982"/>
                <a:gd name="connsiteX1" fmla="*/ 73574 w 1389104"/>
                <a:gd name="connsiteY1" fmla="*/ 664594 h 964982"/>
                <a:gd name="connsiteX2" fmla="*/ 500863 w 1389104"/>
                <a:gd name="connsiteY2" fmla="*/ 959424 h 964982"/>
                <a:gd name="connsiteX3" fmla="*/ 1359716 w 1389104"/>
                <a:gd name="connsiteY3" fmla="*/ 429584 h 964982"/>
                <a:gd name="connsiteX4" fmla="*/ 1145718 w 1389104"/>
                <a:gd name="connsiteY4" fmla="*/ 26030 h 964982"/>
                <a:gd name="connsiteX5" fmla="*/ 804240 w 1389104"/>
                <a:gd name="connsiteY5" fmla="*/ 309943 h 964982"/>
                <a:gd name="connsiteX6" fmla="*/ 73574 w 1389104"/>
                <a:gd name="connsiteY6" fmla="*/ 6568 h 964982"/>
                <a:gd name="connsiteX0" fmla="*/ 73574 w 1384140"/>
                <a:gd name="connsiteY0" fmla="*/ 6557 h 964971"/>
                <a:gd name="connsiteX1" fmla="*/ 73574 w 1384140"/>
                <a:gd name="connsiteY1" fmla="*/ 664583 h 964971"/>
                <a:gd name="connsiteX2" fmla="*/ 500863 w 1384140"/>
                <a:gd name="connsiteY2" fmla="*/ 959413 h 964971"/>
                <a:gd name="connsiteX3" fmla="*/ 1359716 w 1384140"/>
                <a:gd name="connsiteY3" fmla="*/ 429573 h 964971"/>
                <a:gd name="connsiteX4" fmla="*/ 1111535 w 1384140"/>
                <a:gd name="connsiteY4" fmla="*/ 21746 h 964971"/>
                <a:gd name="connsiteX5" fmla="*/ 804240 w 1384140"/>
                <a:gd name="connsiteY5" fmla="*/ 309932 h 964971"/>
                <a:gd name="connsiteX6" fmla="*/ 73574 w 1384140"/>
                <a:gd name="connsiteY6" fmla="*/ 6557 h 964971"/>
                <a:gd name="connsiteX0" fmla="*/ 73574 w 1325934"/>
                <a:gd name="connsiteY0" fmla="*/ 6557 h 962512"/>
                <a:gd name="connsiteX1" fmla="*/ 73574 w 1325934"/>
                <a:gd name="connsiteY1" fmla="*/ 664583 h 962512"/>
                <a:gd name="connsiteX2" fmla="*/ 500863 w 1325934"/>
                <a:gd name="connsiteY2" fmla="*/ 959413 h 962512"/>
                <a:gd name="connsiteX3" fmla="*/ 1295622 w 1325934"/>
                <a:gd name="connsiteY3" fmla="*/ 497939 h 962512"/>
                <a:gd name="connsiteX4" fmla="*/ 1111535 w 1325934"/>
                <a:gd name="connsiteY4" fmla="*/ 21746 h 962512"/>
                <a:gd name="connsiteX5" fmla="*/ 804240 w 1325934"/>
                <a:gd name="connsiteY5" fmla="*/ 309932 h 962512"/>
                <a:gd name="connsiteX6" fmla="*/ 73574 w 1325934"/>
                <a:gd name="connsiteY6" fmla="*/ 6557 h 962512"/>
                <a:gd name="connsiteX0" fmla="*/ 73574 w 1301715"/>
                <a:gd name="connsiteY0" fmla="*/ 6557 h 962512"/>
                <a:gd name="connsiteX1" fmla="*/ 73574 w 1301715"/>
                <a:gd name="connsiteY1" fmla="*/ 664583 h 962512"/>
                <a:gd name="connsiteX2" fmla="*/ 500863 w 1301715"/>
                <a:gd name="connsiteY2" fmla="*/ 959413 h 962512"/>
                <a:gd name="connsiteX3" fmla="*/ 1295622 w 1301715"/>
                <a:gd name="connsiteY3" fmla="*/ 497939 h 962512"/>
                <a:gd name="connsiteX4" fmla="*/ 1111535 w 1301715"/>
                <a:gd name="connsiteY4" fmla="*/ 21746 h 962512"/>
                <a:gd name="connsiteX5" fmla="*/ 804240 w 1301715"/>
                <a:gd name="connsiteY5" fmla="*/ 309932 h 962512"/>
                <a:gd name="connsiteX6" fmla="*/ 73574 w 1301715"/>
                <a:gd name="connsiteY6" fmla="*/ 6557 h 962512"/>
                <a:gd name="connsiteX0" fmla="*/ 106241 w 1329506"/>
                <a:gd name="connsiteY0" fmla="*/ 6557 h 1030162"/>
                <a:gd name="connsiteX1" fmla="*/ 106241 w 1329506"/>
                <a:gd name="connsiteY1" fmla="*/ 664583 h 1030162"/>
                <a:gd name="connsiteX2" fmla="*/ 1067642 w 1329506"/>
                <a:gd name="connsiteY2" fmla="*/ 1027780 h 1030162"/>
                <a:gd name="connsiteX3" fmla="*/ 1328289 w 1329506"/>
                <a:gd name="connsiteY3" fmla="*/ 497939 h 1030162"/>
                <a:gd name="connsiteX4" fmla="*/ 1144202 w 1329506"/>
                <a:gd name="connsiteY4" fmla="*/ 21746 h 1030162"/>
                <a:gd name="connsiteX5" fmla="*/ 836907 w 1329506"/>
                <a:gd name="connsiteY5" fmla="*/ 309932 h 1030162"/>
                <a:gd name="connsiteX6" fmla="*/ 106241 w 1329506"/>
                <a:gd name="connsiteY6" fmla="*/ 6557 h 1030162"/>
                <a:gd name="connsiteX0" fmla="*/ 39580 w 1262845"/>
                <a:gd name="connsiteY0" fmla="*/ 15938 h 1074438"/>
                <a:gd name="connsiteX1" fmla="*/ 193404 w 1262845"/>
                <a:gd name="connsiteY1" fmla="*/ 917519 h 1074438"/>
                <a:gd name="connsiteX2" fmla="*/ 1000981 w 1262845"/>
                <a:gd name="connsiteY2" fmla="*/ 1037161 h 1074438"/>
                <a:gd name="connsiteX3" fmla="*/ 1261628 w 1262845"/>
                <a:gd name="connsiteY3" fmla="*/ 507320 h 1074438"/>
                <a:gd name="connsiteX4" fmla="*/ 1077541 w 1262845"/>
                <a:gd name="connsiteY4" fmla="*/ 31127 h 1074438"/>
                <a:gd name="connsiteX5" fmla="*/ 770246 w 1262845"/>
                <a:gd name="connsiteY5" fmla="*/ 319313 h 1074438"/>
                <a:gd name="connsiteX6" fmla="*/ 39580 w 1262845"/>
                <a:gd name="connsiteY6" fmla="*/ 15938 h 1074438"/>
                <a:gd name="connsiteX0" fmla="*/ 48786 w 1272051"/>
                <a:gd name="connsiteY0" fmla="*/ 15938 h 1057097"/>
                <a:gd name="connsiteX1" fmla="*/ 82616 w 1272051"/>
                <a:gd name="connsiteY1" fmla="*/ 654969 h 1057097"/>
                <a:gd name="connsiteX2" fmla="*/ 202610 w 1272051"/>
                <a:gd name="connsiteY2" fmla="*/ 917519 h 1057097"/>
                <a:gd name="connsiteX3" fmla="*/ 1010187 w 1272051"/>
                <a:gd name="connsiteY3" fmla="*/ 1037161 h 1057097"/>
                <a:gd name="connsiteX4" fmla="*/ 1270834 w 1272051"/>
                <a:gd name="connsiteY4" fmla="*/ 507320 h 1057097"/>
                <a:gd name="connsiteX5" fmla="*/ 1086747 w 1272051"/>
                <a:gd name="connsiteY5" fmla="*/ 31127 h 1057097"/>
                <a:gd name="connsiteX6" fmla="*/ 779452 w 1272051"/>
                <a:gd name="connsiteY6" fmla="*/ 319313 h 1057097"/>
                <a:gd name="connsiteX7" fmla="*/ 48786 w 1272051"/>
                <a:gd name="connsiteY7" fmla="*/ 15938 h 1057097"/>
                <a:gd name="connsiteX0" fmla="*/ 5319 w 1228584"/>
                <a:gd name="connsiteY0" fmla="*/ 5427 h 1046875"/>
                <a:gd name="connsiteX1" fmla="*/ 393799 w 1228584"/>
                <a:gd name="connsiteY1" fmla="*/ 627366 h 1046875"/>
                <a:gd name="connsiteX2" fmla="*/ 159143 w 1228584"/>
                <a:gd name="connsiteY2" fmla="*/ 907008 h 1046875"/>
                <a:gd name="connsiteX3" fmla="*/ 966720 w 1228584"/>
                <a:gd name="connsiteY3" fmla="*/ 1026650 h 1046875"/>
                <a:gd name="connsiteX4" fmla="*/ 1227367 w 1228584"/>
                <a:gd name="connsiteY4" fmla="*/ 496809 h 1046875"/>
                <a:gd name="connsiteX5" fmla="*/ 1043280 w 1228584"/>
                <a:gd name="connsiteY5" fmla="*/ 20616 h 1046875"/>
                <a:gd name="connsiteX6" fmla="*/ 735985 w 1228584"/>
                <a:gd name="connsiteY6" fmla="*/ 308802 h 1046875"/>
                <a:gd name="connsiteX7" fmla="*/ 5319 w 1228584"/>
                <a:gd name="connsiteY7" fmla="*/ 5427 h 1046875"/>
                <a:gd name="connsiteX0" fmla="*/ 49316 w 1272581"/>
                <a:gd name="connsiteY0" fmla="*/ 11750 h 1053198"/>
                <a:gd name="connsiteX1" fmla="*/ 437796 w 1272581"/>
                <a:gd name="connsiteY1" fmla="*/ 633689 h 1053198"/>
                <a:gd name="connsiteX2" fmla="*/ 203140 w 1272581"/>
                <a:gd name="connsiteY2" fmla="*/ 913331 h 1053198"/>
                <a:gd name="connsiteX3" fmla="*/ 1010717 w 1272581"/>
                <a:gd name="connsiteY3" fmla="*/ 1032973 h 1053198"/>
                <a:gd name="connsiteX4" fmla="*/ 1271364 w 1272581"/>
                <a:gd name="connsiteY4" fmla="*/ 503132 h 1053198"/>
                <a:gd name="connsiteX5" fmla="*/ 1087277 w 1272581"/>
                <a:gd name="connsiteY5" fmla="*/ 26939 h 1053198"/>
                <a:gd name="connsiteX6" fmla="*/ 779982 w 1272581"/>
                <a:gd name="connsiteY6" fmla="*/ 315125 h 1053198"/>
                <a:gd name="connsiteX7" fmla="*/ 49316 w 1272581"/>
                <a:gd name="connsiteY7" fmla="*/ 11750 h 1053198"/>
                <a:gd name="connsiteX0" fmla="*/ 45123 w 1336754"/>
                <a:gd name="connsiteY0" fmla="*/ 46236 h 1027863"/>
                <a:gd name="connsiteX1" fmla="*/ 501969 w 1336754"/>
                <a:gd name="connsiteY1" fmla="*/ 608354 h 1027863"/>
                <a:gd name="connsiteX2" fmla="*/ 267313 w 1336754"/>
                <a:gd name="connsiteY2" fmla="*/ 887996 h 1027863"/>
                <a:gd name="connsiteX3" fmla="*/ 1074890 w 1336754"/>
                <a:gd name="connsiteY3" fmla="*/ 1007638 h 1027863"/>
                <a:gd name="connsiteX4" fmla="*/ 1335537 w 1336754"/>
                <a:gd name="connsiteY4" fmla="*/ 477797 h 1027863"/>
                <a:gd name="connsiteX5" fmla="*/ 1151450 w 1336754"/>
                <a:gd name="connsiteY5" fmla="*/ 1604 h 1027863"/>
                <a:gd name="connsiteX6" fmla="*/ 844155 w 1336754"/>
                <a:gd name="connsiteY6" fmla="*/ 289790 h 1027863"/>
                <a:gd name="connsiteX7" fmla="*/ 45123 w 1336754"/>
                <a:gd name="connsiteY7" fmla="*/ 46236 h 1027863"/>
                <a:gd name="connsiteX0" fmla="*/ 45123 w 1348761"/>
                <a:gd name="connsiteY0" fmla="*/ 46236 h 1015413"/>
                <a:gd name="connsiteX1" fmla="*/ 501969 w 1348761"/>
                <a:gd name="connsiteY1" fmla="*/ 608354 h 1015413"/>
                <a:gd name="connsiteX2" fmla="*/ 267313 w 1348761"/>
                <a:gd name="connsiteY2" fmla="*/ 887996 h 1015413"/>
                <a:gd name="connsiteX3" fmla="*/ 1074890 w 1348761"/>
                <a:gd name="connsiteY3" fmla="*/ 1007638 h 1015413"/>
                <a:gd name="connsiteX4" fmla="*/ 1305274 w 1348761"/>
                <a:gd name="connsiteY4" fmla="*/ 680994 h 1015413"/>
                <a:gd name="connsiteX5" fmla="*/ 1335537 w 1348761"/>
                <a:gd name="connsiteY5" fmla="*/ 477797 h 1015413"/>
                <a:gd name="connsiteX6" fmla="*/ 1151450 w 1348761"/>
                <a:gd name="connsiteY6" fmla="*/ 1604 h 1015413"/>
                <a:gd name="connsiteX7" fmla="*/ 844155 w 1348761"/>
                <a:gd name="connsiteY7" fmla="*/ 289790 h 1015413"/>
                <a:gd name="connsiteX8" fmla="*/ 45123 w 1348761"/>
                <a:gd name="connsiteY8" fmla="*/ 46236 h 1015413"/>
                <a:gd name="connsiteX0" fmla="*/ 45123 w 1337280"/>
                <a:gd name="connsiteY0" fmla="*/ 46236 h 1019889"/>
                <a:gd name="connsiteX1" fmla="*/ 501969 w 1337280"/>
                <a:gd name="connsiteY1" fmla="*/ 608354 h 1019889"/>
                <a:gd name="connsiteX2" fmla="*/ 267313 w 1337280"/>
                <a:gd name="connsiteY2" fmla="*/ 887996 h 1019889"/>
                <a:gd name="connsiteX3" fmla="*/ 1074890 w 1337280"/>
                <a:gd name="connsiteY3" fmla="*/ 1007638 h 1019889"/>
                <a:gd name="connsiteX4" fmla="*/ 1057446 w 1337280"/>
                <a:gd name="connsiteY4" fmla="*/ 604082 h 1019889"/>
                <a:gd name="connsiteX5" fmla="*/ 1335537 w 1337280"/>
                <a:gd name="connsiteY5" fmla="*/ 477797 h 1019889"/>
                <a:gd name="connsiteX6" fmla="*/ 1151450 w 1337280"/>
                <a:gd name="connsiteY6" fmla="*/ 1604 h 1019889"/>
                <a:gd name="connsiteX7" fmla="*/ 844155 w 1337280"/>
                <a:gd name="connsiteY7" fmla="*/ 289790 h 1019889"/>
                <a:gd name="connsiteX8" fmla="*/ 45123 w 1337280"/>
                <a:gd name="connsiteY8" fmla="*/ 46236 h 1019889"/>
                <a:gd name="connsiteX0" fmla="*/ 45123 w 1337280"/>
                <a:gd name="connsiteY0" fmla="*/ 46236 h 1015933"/>
                <a:gd name="connsiteX1" fmla="*/ 501969 w 1337280"/>
                <a:gd name="connsiteY1" fmla="*/ 608354 h 1015933"/>
                <a:gd name="connsiteX2" fmla="*/ 267313 w 1337280"/>
                <a:gd name="connsiteY2" fmla="*/ 887996 h 1015933"/>
                <a:gd name="connsiteX3" fmla="*/ 1117619 w 1337280"/>
                <a:gd name="connsiteY3" fmla="*/ 1003365 h 1015933"/>
                <a:gd name="connsiteX4" fmla="*/ 1057446 w 1337280"/>
                <a:gd name="connsiteY4" fmla="*/ 604082 h 1015933"/>
                <a:gd name="connsiteX5" fmla="*/ 1335537 w 1337280"/>
                <a:gd name="connsiteY5" fmla="*/ 477797 h 1015933"/>
                <a:gd name="connsiteX6" fmla="*/ 1151450 w 1337280"/>
                <a:gd name="connsiteY6" fmla="*/ 1604 h 1015933"/>
                <a:gd name="connsiteX7" fmla="*/ 844155 w 1337280"/>
                <a:gd name="connsiteY7" fmla="*/ 289790 h 1015933"/>
                <a:gd name="connsiteX8" fmla="*/ 45123 w 1337280"/>
                <a:gd name="connsiteY8" fmla="*/ 46236 h 1015933"/>
                <a:gd name="connsiteX0" fmla="*/ 45123 w 1337280"/>
                <a:gd name="connsiteY0" fmla="*/ 46236 h 1034997"/>
                <a:gd name="connsiteX1" fmla="*/ 501969 w 1337280"/>
                <a:gd name="connsiteY1" fmla="*/ 608354 h 1034997"/>
                <a:gd name="connsiteX2" fmla="*/ 361316 w 1337280"/>
                <a:gd name="connsiteY2" fmla="*/ 964908 h 1034997"/>
                <a:gd name="connsiteX3" fmla="*/ 1117619 w 1337280"/>
                <a:gd name="connsiteY3" fmla="*/ 1003365 h 1034997"/>
                <a:gd name="connsiteX4" fmla="*/ 1057446 w 1337280"/>
                <a:gd name="connsiteY4" fmla="*/ 604082 h 1034997"/>
                <a:gd name="connsiteX5" fmla="*/ 1335537 w 1337280"/>
                <a:gd name="connsiteY5" fmla="*/ 477797 h 1034997"/>
                <a:gd name="connsiteX6" fmla="*/ 1151450 w 1337280"/>
                <a:gd name="connsiteY6" fmla="*/ 1604 h 1034997"/>
                <a:gd name="connsiteX7" fmla="*/ 844155 w 1337280"/>
                <a:gd name="connsiteY7" fmla="*/ 289790 h 1034997"/>
                <a:gd name="connsiteX8" fmla="*/ 45123 w 1337280"/>
                <a:gd name="connsiteY8" fmla="*/ 46236 h 1034997"/>
                <a:gd name="connsiteX0" fmla="*/ 2245 w 1294402"/>
                <a:gd name="connsiteY0" fmla="*/ 46236 h 1035922"/>
                <a:gd name="connsiteX1" fmla="*/ 548822 w 1294402"/>
                <a:gd name="connsiteY1" fmla="*/ 586990 h 1035922"/>
                <a:gd name="connsiteX2" fmla="*/ 318438 w 1294402"/>
                <a:gd name="connsiteY2" fmla="*/ 964908 h 1035922"/>
                <a:gd name="connsiteX3" fmla="*/ 1074741 w 1294402"/>
                <a:gd name="connsiteY3" fmla="*/ 1003365 h 1035922"/>
                <a:gd name="connsiteX4" fmla="*/ 1014568 w 1294402"/>
                <a:gd name="connsiteY4" fmla="*/ 604082 h 1035922"/>
                <a:gd name="connsiteX5" fmla="*/ 1292659 w 1294402"/>
                <a:gd name="connsiteY5" fmla="*/ 477797 h 1035922"/>
                <a:gd name="connsiteX6" fmla="*/ 1108572 w 1294402"/>
                <a:gd name="connsiteY6" fmla="*/ 1604 h 1035922"/>
                <a:gd name="connsiteX7" fmla="*/ 801277 w 1294402"/>
                <a:gd name="connsiteY7" fmla="*/ 289790 h 1035922"/>
                <a:gd name="connsiteX8" fmla="*/ 2245 w 1294402"/>
                <a:gd name="connsiteY8" fmla="*/ 46236 h 1035922"/>
                <a:gd name="connsiteX0" fmla="*/ 21570 w 1313727"/>
                <a:gd name="connsiteY0" fmla="*/ 46236 h 1035922"/>
                <a:gd name="connsiteX1" fmla="*/ 568147 w 1313727"/>
                <a:gd name="connsiteY1" fmla="*/ 586990 h 1035922"/>
                <a:gd name="connsiteX2" fmla="*/ 337763 w 1313727"/>
                <a:gd name="connsiteY2" fmla="*/ 964908 h 1035922"/>
                <a:gd name="connsiteX3" fmla="*/ 1094066 w 1313727"/>
                <a:gd name="connsiteY3" fmla="*/ 1003365 h 1035922"/>
                <a:gd name="connsiteX4" fmla="*/ 1033893 w 1313727"/>
                <a:gd name="connsiteY4" fmla="*/ 604082 h 1035922"/>
                <a:gd name="connsiteX5" fmla="*/ 1311984 w 1313727"/>
                <a:gd name="connsiteY5" fmla="*/ 477797 h 1035922"/>
                <a:gd name="connsiteX6" fmla="*/ 1127897 w 1313727"/>
                <a:gd name="connsiteY6" fmla="*/ 1604 h 1035922"/>
                <a:gd name="connsiteX7" fmla="*/ 820602 w 1313727"/>
                <a:gd name="connsiteY7" fmla="*/ 289790 h 1035922"/>
                <a:gd name="connsiteX8" fmla="*/ 21570 w 1313727"/>
                <a:gd name="connsiteY8" fmla="*/ 46236 h 103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727" h="1035922">
                  <a:moveTo>
                    <a:pt x="21570" y="46236"/>
                  </a:moveTo>
                  <a:cubicBezTo>
                    <a:pt x="-127328" y="164135"/>
                    <a:pt x="542510" y="436727"/>
                    <a:pt x="568147" y="586990"/>
                  </a:cubicBezTo>
                  <a:cubicBezTo>
                    <a:pt x="593784" y="737254"/>
                    <a:pt x="250110" y="895512"/>
                    <a:pt x="337763" y="964908"/>
                  </a:cubicBezTo>
                  <a:cubicBezTo>
                    <a:pt x="425416" y="1034304"/>
                    <a:pt x="978044" y="1063503"/>
                    <a:pt x="1094066" y="1003365"/>
                  </a:cubicBezTo>
                  <a:cubicBezTo>
                    <a:pt x="1210088" y="943227"/>
                    <a:pt x="990452" y="692389"/>
                    <a:pt x="1033893" y="604082"/>
                  </a:cubicBezTo>
                  <a:cubicBezTo>
                    <a:pt x="1077334" y="515775"/>
                    <a:pt x="1296317" y="578210"/>
                    <a:pt x="1311984" y="477797"/>
                  </a:cubicBezTo>
                  <a:cubicBezTo>
                    <a:pt x="1327651" y="377384"/>
                    <a:pt x="1235431" y="27953"/>
                    <a:pt x="1127897" y="1604"/>
                  </a:cubicBezTo>
                  <a:cubicBezTo>
                    <a:pt x="1020363" y="-24745"/>
                    <a:pt x="1004990" y="282351"/>
                    <a:pt x="820602" y="289790"/>
                  </a:cubicBezTo>
                  <a:cubicBezTo>
                    <a:pt x="636214" y="297229"/>
                    <a:pt x="170468" y="-71663"/>
                    <a:pt x="21570" y="46236"/>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4" name="Freeform 333">
              <a:extLst>
                <a:ext uri="{FF2B5EF4-FFF2-40B4-BE49-F238E27FC236}">
                  <a16:creationId xmlns:a16="http://schemas.microsoft.com/office/drawing/2014/main" id="{F793A307-9EB3-0745-B7CD-62FA56B701F3}"/>
                </a:ext>
              </a:extLst>
            </p:cNvPr>
            <p:cNvSpPr/>
            <p:nvPr/>
          </p:nvSpPr>
          <p:spPr>
            <a:xfrm>
              <a:off x="10548927" y="2005134"/>
              <a:ext cx="412241" cy="826402"/>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 name="connsiteX0" fmla="*/ 66710 w 512322"/>
                <a:gd name="connsiteY0" fmla="*/ 74 h 901818"/>
                <a:gd name="connsiteX1" fmla="*/ 66710 w 512322"/>
                <a:gd name="connsiteY1" fmla="*/ 658100 h 901818"/>
                <a:gd name="connsiteX2" fmla="*/ 186351 w 512322"/>
                <a:gd name="connsiteY2" fmla="*/ 897382 h 901818"/>
                <a:gd name="connsiteX3" fmla="*/ 511091 w 512322"/>
                <a:gd name="connsiteY3" fmla="*/ 482911 h 901818"/>
                <a:gd name="connsiteX4" fmla="*/ 288901 w 512322"/>
                <a:gd name="connsiteY4" fmla="*/ 316268 h 901818"/>
                <a:gd name="connsiteX5" fmla="*/ 66710 w 512322"/>
                <a:gd name="connsiteY5" fmla="*/ 74 h 901818"/>
                <a:gd name="connsiteX0" fmla="*/ 66710 w 306380"/>
                <a:gd name="connsiteY0" fmla="*/ 74 h 902357"/>
                <a:gd name="connsiteX1" fmla="*/ 66710 w 306380"/>
                <a:gd name="connsiteY1" fmla="*/ 658100 h 902357"/>
                <a:gd name="connsiteX2" fmla="*/ 186351 w 306380"/>
                <a:gd name="connsiteY2" fmla="*/ 897382 h 902357"/>
                <a:gd name="connsiteX3" fmla="*/ 280355 w 306380"/>
                <a:gd name="connsiteY3" fmla="*/ 470093 h 902357"/>
                <a:gd name="connsiteX4" fmla="*/ 288901 w 306380"/>
                <a:gd name="connsiteY4" fmla="*/ 316268 h 902357"/>
                <a:gd name="connsiteX5" fmla="*/ 66710 w 306380"/>
                <a:gd name="connsiteY5" fmla="*/ 74 h 902357"/>
                <a:gd name="connsiteX0" fmla="*/ 66710 w 306380"/>
                <a:gd name="connsiteY0" fmla="*/ 74 h 898685"/>
                <a:gd name="connsiteX1" fmla="*/ 66710 w 306380"/>
                <a:gd name="connsiteY1" fmla="*/ 658100 h 898685"/>
                <a:gd name="connsiteX2" fmla="*/ 186351 w 306380"/>
                <a:gd name="connsiteY2" fmla="*/ 897382 h 898685"/>
                <a:gd name="connsiteX3" fmla="*/ 280355 w 306380"/>
                <a:gd name="connsiteY3" fmla="*/ 470093 h 898685"/>
                <a:gd name="connsiteX4" fmla="*/ 288901 w 306380"/>
                <a:gd name="connsiteY4" fmla="*/ 316268 h 898685"/>
                <a:gd name="connsiteX5" fmla="*/ 66710 w 306380"/>
                <a:gd name="connsiteY5" fmla="*/ 74 h 898685"/>
                <a:gd name="connsiteX0" fmla="*/ 66710 w 297589"/>
                <a:gd name="connsiteY0" fmla="*/ 74 h 901297"/>
                <a:gd name="connsiteX1" fmla="*/ 66710 w 297589"/>
                <a:gd name="connsiteY1" fmla="*/ 658100 h 901297"/>
                <a:gd name="connsiteX2" fmla="*/ 186351 w 297589"/>
                <a:gd name="connsiteY2" fmla="*/ 897382 h 901297"/>
                <a:gd name="connsiteX3" fmla="*/ 246171 w 297589"/>
                <a:gd name="connsiteY3" fmla="*/ 495730 h 901297"/>
                <a:gd name="connsiteX4" fmla="*/ 288901 w 297589"/>
                <a:gd name="connsiteY4" fmla="*/ 316268 h 901297"/>
                <a:gd name="connsiteX5" fmla="*/ 66710 w 297589"/>
                <a:gd name="connsiteY5" fmla="*/ 74 h 901297"/>
                <a:gd name="connsiteX0" fmla="*/ 29433 w 362493"/>
                <a:gd name="connsiteY0" fmla="*/ 13580 h 914803"/>
                <a:gd name="connsiteX1" fmla="*/ 29433 w 362493"/>
                <a:gd name="connsiteY1" fmla="*/ 671606 h 914803"/>
                <a:gd name="connsiteX2" fmla="*/ 149074 w 362493"/>
                <a:gd name="connsiteY2" fmla="*/ 910888 h 914803"/>
                <a:gd name="connsiteX3" fmla="*/ 208894 w 362493"/>
                <a:gd name="connsiteY3" fmla="*/ 509236 h 914803"/>
                <a:gd name="connsiteX4" fmla="*/ 358447 w 362493"/>
                <a:gd name="connsiteY4" fmla="*/ 248589 h 914803"/>
                <a:gd name="connsiteX5" fmla="*/ 29433 w 362493"/>
                <a:gd name="connsiteY5" fmla="*/ 13580 h 914803"/>
                <a:gd name="connsiteX0" fmla="*/ 17097 w 421385"/>
                <a:gd name="connsiteY0" fmla="*/ 17653 h 841657"/>
                <a:gd name="connsiteX1" fmla="*/ 85464 w 421385"/>
                <a:gd name="connsiteY1" fmla="*/ 598767 h 841657"/>
                <a:gd name="connsiteX2" fmla="*/ 205105 w 421385"/>
                <a:gd name="connsiteY2" fmla="*/ 838049 h 841657"/>
                <a:gd name="connsiteX3" fmla="*/ 264925 w 421385"/>
                <a:gd name="connsiteY3" fmla="*/ 436397 h 841657"/>
                <a:gd name="connsiteX4" fmla="*/ 414478 w 421385"/>
                <a:gd name="connsiteY4" fmla="*/ 175750 h 841657"/>
                <a:gd name="connsiteX5" fmla="*/ 17097 w 421385"/>
                <a:gd name="connsiteY5" fmla="*/ 17653 h 841657"/>
                <a:gd name="connsiteX0" fmla="*/ 4427 w 408715"/>
                <a:gd name="connsiteY0" fmla="*/ 17653 h 838049"/>
                <a:gd name="connsiteX1" fmla="*/ 192435 w 408715"/>
                <a:gd name="connsiteY1" fmla="*/ 838049 h 838049"/>
                <a:gd name="connsiteX2" fmla="*/ 252255 w 408715"/>
                <a:gd name="connsiteY2" fmla="*/ 436397 h 838049"/>
                <a:gd name="connsiteX3" fmla="*/ 401808 w 408715"/>
                <a:gd name="connsiteY3" fmla="*/ 175750 h 838049"/>
                <a:gd name="connsiteX4" fmla="*/ 4427 w 408715"/>
                <a:gd name="connsiteY4" fmla="*/ 17653 h 838049"/>
                <a:gd name="connsiteX0" fmla="*/ 9086 w 413374"/>
                <a:gd name="connsiteY0" fmla="*/ 17653 h 838634"/>
                <a:gd name="connsiteX1" fmla="*/ 197094 w 413374"/>
                <a:gd name="connsiteY1" fmla="*/ 838049 h 838634"/>
                <a:gd name="connsiteX2" fmla="*/ 256914 w 413374"/>
                <a:gd name="connsiteY2" fmla="*/ 436397 h 838634"/>
                <a:gd name="connsiteX3" fmla="*/ 406467 w 413374"/>
                <a:gd name="connsiteY3" fmla="*/ 175750 h 838634"/>
                <a:gd name="connsiteX4" fmla="*/ 9086 w 413374"/>
                <a:gd name="connsiteY4" fmla="*/ 17653 h 838634"/>
                <a:gd name="connsiteX0" fmla="*/ 20478 w 424766"/>
                <a:gd name="connsiteY0" fmla="*/ 32707 h 853688"/>
                <a:gd name="connsiteX1" fmla="*/ 208486 w 424766"/>
                <a:gd name="connsiteY1" fmla="*/ 853103 h 853688"/>
                <a:gd name="connsiteX2" fmla="*/ 268306 w 424766"/>
                <a:gd name="connsiteY2" fmla="*/ 451451 h 853688"/>
                <a:gd name="connsiteX3" fmla="*/ 417859 w 424766"/>
                <a:gd name="connsiteY3" fmla="*/ 190804 h 853688"/>
                <a:gd name="connsiteX4" fmla="*/ 20478 w 424766"/>
                <a:gd name="connsiteY4" fmla="*/ 32707 h 853688"/>
                <a:gd name="connsiteX0" fmla="*/ 12777 w 403675"/>
                <a:gd name="connsiteY0" fmla="*/ 35854 h 834159"/>
                <a:gd name="connsiteX1" fmla="*/ 187966 w 403675"/>
                <a:gd name="connsiteY1" fmla="*/ 826340 h 834159"/>
                <a:gd name="connsiteX2" fmla="*/ 247786 w 403675"/>
                <a:gd name="connsiteY2" fmla="*/ 424688 h 834159"/>
                <a:gd name="connsiteX3" fmla="*/ 397339 w 403675"/>
                <a:gd name="connsiteY3" fmla="*/ 164041 h 834159"/>
                <a:gd name="connsiteX4" fmla="*/ 12777 w 403675"/>
                <a:gd name="connsiteY4" fmla="*/ 35854 h 834159"/>
                <a:gd name="connsiteX0" fmla="*/ 18232 w 409130"/>
                <a:gd name="connsiteY0" fmla="*/ 35854 h 826341"/>
                <a:gd name="connsiteX1" fmla="*/ 193421 w 409130"/>
                <a:gd name="connsiteY1" fmla="*/ 826340 h 826341"/>
                <a:gd name="connsiteX2" fmla="*/ 253241 w 409130"/>
                <a:gd name="connsiteY2" fmla="*/ 424688 h 826341"/>
                <a:gd name="connsiteX3" fmla="*/ 402794 w 409130"/>
                <a:gd name="connsiteY3" fmla="*/ 164041 h 826341"/>
                <a:gd name="connsiteX4" fmla="*/ 18232 w 409130"/>
                <a:gd name="connsiteY4" fmla="*/ 35854 h 826341"/>
                <a:gd name="connsiteX0" fmla="*/ 21343 w 412241"/>
                <a:gd name="connsiteY0" fmla="*/ 35854 h 826402"/>
                <a:gd name="connsiteX1" fmla="*/ 196532 w 412241"/>
                <a:gd name="connsiteY1" fmla="*/ 826340 h 826402"/>
                <a:gd name="connsiteX2" fmla="*/ 256352 w 412241"/>
                <a:gd name="connsiteY2" fmla="*/ 424688 h 826402"/>
                <a:gd name="connsiteX3" fmla="*/ 405905 w 412241"/>
                <a:gd name="connsiteY3" fmla="*/ 164041 h 826402"/>
                <a:gd name="connsiteX4" fmla="*/ 21343 w 412241"/>
                <a:gd name="connsiteY4" fmla="*/ 35854 h 82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41" h="826402">
                  <a:moveTo>
                    <a:pt x="21343" y="35854"/>
                  </a:moveTo>
                  <a:cubicBezTo>
                    <a:pt x="-43462" y="146237"/>
                    <a:pt x="46269" y="821354"/>
                    <a:pt x="196532" y="826340"/>
                  </a:cubicBezTo>
                  <a:cubicBezTo>
                    <a:pt x="346795" y="831326"/>
                    <a:pt x="221457" y="535071"/>
                    <a:pt x="256352" y="424688"/>
                  </a:cubicBezTo>
                  <a:cubicBezTo>
                    <a:pt x="291247" y="314305"/>
                    <a:pt x="445073" y="228847"/>
                    <a:pt x="405905" y="164041"/>
                  </a:cubicBezTo>
                  <a:cubicBezTo>
                    <a:pt x="366737" y="99235"/>
                    <a:pt x="86148" y="-74529"/>
                    <a:pt x="21343" y="35854"/>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5" name="Freeform 334">
              <a:extLst>
                <a:ext uri="{FF2B5EF4-FFF2-40B4-BE49-F238E27FC236}">
                  <a16:creationId xmlns:a16="http://schemas.microsoft.com/office/drawing/2014/main" id="{54199A20-31CE-2B45-8D64-DA0F20AEC290}"/>
                </a:ext>
              </a:extLst>
            </p:cNvPr>
            <p:cNvSpPr/>
            <p:nvPr/>
          </p:nvSpPr>
          <p:spPr>
            <a:xfrm>
              <a:off x="9618036" y="2031151"/>
              <a:ext cx="434063" cy="888907"/>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 name="connsiteX0" fmla="*/ 66710 w 512322"/>
                <a:gd name="connsiteY0" fmla="*/ 74 h 901818"/>
                <a:gd name="connsiteX1" fmla="*/ 66710 w 512322"/>
                <a:gd name="connsiteY1" fmla="*/ 658100 h 901818"/>
                <a:gd name="connsiteX2" fmla="*/ 186351 w 512322"/>
                <a:gd name="connsiteY2" fmla="*/ 897382 h 901818"/>
                <a:gd name="connsiteX3" fmla="*/ 511091 w 512322"/>
                <a:gd name="connsiteY3" fmla="*/ 482911 h 901818"/>
                <a:gd name="connsiteX4" fmla="*/ 288901 w 512322"/>
                <a:gd name="connsiteY4" fmla="*/ 316268 h 901818"/>
                <a:gd name="connsiteX5" fmla="*/ 66710 w 512322"/>
                <a:gd name="connsiteY5" fmla="*/ 74 h 901818"/>
                <a:gd name="connsiteX0" fmla="*/ 66710 w 306380"/>
                <a:gd name="connsiteY0" fmla="*/ 74 h 902357"/>
                <a:gd name="connsiteX1" fmla="*/ 66710 w 306380"/>
                <a:gd name="connsiteY1" fmla="*/ 658100 h 902357"/>
                <a:gd name="connsiteX2" fmla="*/ 186351 w 306380"/>
                <a:gd name="connsiteY2" fmla="*/ 897382 h 902357"/>
                <a:gd name="connsiteX3" fmla="*/ 280355 w 306380"/>
                <a:gd name="connsiteY3" fmla="*/ 470093 h 902357"/>
                <a:gd name="connsiteX4" fmla="*/ 288901 w 306380"/>
                <a:gd name="connsiteY4" fmla="*/ 316268 h 902357"/>
                <a:gd name="connsiteX5" fmla="*/ 66710 w 306380"/>
                <a:gd name="connsiteY5" fmla="*/ 74 h 902357"/>
                <a:gd name="connsiteX0" fmla="*/ 66710 w 306380"/>
                <a:gd name="connsiteY0" fmla="*/ 74 h 898685"/>
                <a:gd name="connsiteX1" fmla="*/ 66710 w 306380"/>
                <a:gd name="connsiteY1" fmla="*/ 658100 h 898685"/>
                <a:gd name="connsiteX2" fmla="*/ 186351 w 306380"/>
                <a:gd name="connsiteY2" fmla="*/ 897382 h 898685"/>
                <a:gd name="connsiteX3" fmla="*/ 280355 w 306380"/>
                <a:gd name="connsiteY3" fmla="*/ 470093 h 898685"/>
                <a:gd name="connsiteX4" fmla="*/ 288901 w 306380"/>
                <a:gd name="connsiteY4" fmla="*/ 316268 h 898685"/>
                <a:gd name="connsiteX5" fmla="*/ 66710 w 306380"/>
                <a:gd name="connsiteY5" fmla="*/ 74 h 898685"/>
                <a:gd name="connsiteX0" fmla="*/ 66710 w 297589"/>
                <a:gd name="connsiteY0" fmla="*/ 74 h 901297"/>
                <a:gd name="connsiteX1" fmla="*/ 66710 w 297589"/>
                <a:gd name="connsiteY1" fmla="*/ 658100 h 901297"/>
                <a:gd name="connsiteX2" fmla="*/ 186351 w 297589"/>
                <a:gd name="connsiteY2" fmla="*/ 897382 h 901297"/>
                <a:gd name="connsiteX3" fmla="*/ 246171 w 297589"/>
                <a:gd name="connsiteY3" fmla="*/ 495730 h 901297"/>
                <a:gd name="connsiteX4" fmla="*/ 288901 w 297589"/>
                <a:gd name="connsiteY4" fmla="*/ 316268 h 901297"/>
                <a:gd name="connsiteX5" fmla="*/ 66710 w 297589"/>
                <a:gd name="connsiteY5" fmla="*/ 74 h 901297"/>
                <a:gd name="connsiteX0" fmla="*/ 29433 w 362493"/>
                <a:gd name="connsiteY0" fmla="*/ 13580 h 914803"/>
                <a:gd name="connsiteX1" fmla="*/ 29433 w 362493"/>
                <a:gd name="connsiteY1" fmla="*/ 671606 h 914803"/>
                <a:gd name="connsiteX2" fmla="*/ 149074 w 362493"/>
                <a:gd name="connsiteY2" fmla="*/ 910888 h 914803"/>
                <a:gd name="connsiteX3" fmla="*/ 208894 w 362493"/>
                <a:gd name="connsiteY3" fmla="*/ 509236 h 914803"/>
                <a:gd name="connsiteX4" fmla="*/ 358447 w 362493"/>
                <a:gd name="connsiteY4" fmla="*/ 248589 h 914803"/>
                <a:gd name="connsiteX5" fmla="*/ 29433 w 362493"/>
                <a:gd name="connsiteY5" fmla="*/ 13580 h 914803"/>
                <a:gd name="connsiteX0" fmla="*/ 17097 w 421385"/>
                <a:gd name="connsiteY0" fmla="*/ 17653 h 841657"/>
                <a:gd name="connsiteX1" fmla="*/ 85464 w 421385"/>
                <a:gd name="connsiteY1" fmla="*/ 598767 h 841657"/>
                <a:gd name="connsiteX2" fmla="*/ 205105 w 421385"/>
                <a:gd name="connsiteY2" fmla="*/ 838049 h 841657"/>
                <a:gd name="connsiteX3" fmla="*/ 264925 w 421385"/>
                <a:gd name="connsiteY3" fmla="*/ 436397 h 841657"/>
                <a:gd name="connsiteX4" fmla="*/ 414478 w 421385"/>
                <a:gd name="connsiteY4" fmla="*/ 175750 h 841657"/>
                <a:gd name="connsiteX5" fmla="*/ 17097 w 421385"/>
                <a:gd name="connsiteY5" fmla="*/ 17653 h 841657"/>
                <a:gd name="connsiteX0" fmla="*/ 4427 w 408715"/>
                <a:gd name="connsiteY0" fmla="*/ 17653 h 838049"/>
                <a:gd name="connsiteX1" fmla="*/ 192435 w 408715"/>
                <a:gd name="connsiteY1" fmla="*/ 838049 h 838049"/>
                <a:gd name="connsiteX2" fmla="*/ 252255 w 408715"/>
                <a:gd name="connsiteY2" fmla="*/ 436397 h 838049"/>
                <a:gd name="connsiteX3" fmla="*/ 401808 w 408715"/>
                <a:gd name="connsiteY3" fmla="*/ 175750 h 838049"/>
                <a:gd name="connsiteX4" fmla="*/ 4427 w 408715"/>
                <a:gd name="connsiteY4" fmla="*/ 17653 h 838049"/>
                <a:gd name="connsiteX0" fmla="*/ 9086 w 413374"/>
                <a:gd name="connsiteY0" fmla="*/ 17653 h 838634"/>
                <a:gd name="connsiteX1" fmla="*/ 197094 w 413374"/>
                <a:gd name="connsiteY1" fmla="*/ 838049 h 838634"/>
                <a:gd name="connsiteX2" fmla="*/ 256914 w 413374"/>
                <a:gd name="connsiteY2" fmla="*/ 436397 h 838634"/>
                <a:gd name="connsiteX3" fmla="*/ 406467 w 413374"/>
                <a:gd name="connsiteY3" fmla="*/ 175750 h 838634"/>
                <a:gd name="connsiteX4" fmla="*/ 9086 w 413374"/>
                <a:gd name="connsiteY4" fmla="*/ 17653 h 838634"/>
                <a:gd name="connsiteX0" fmla="*/ 20478 w 424766"/>
                <a:gd name="connsiteY0" fmla="*/ 32707 h 853688"/>
                <a:gd name="connsiteX1" fmla="*/ 208486 w 424766"/>
                <a:gd name="connsiteY1" fmla="*/ 853103 h 853688"/>
                <a:gd name="connsiteX2" fmla="*/ 268306 w 424766"/>
                <a:gd name="connsiteY2" fmla="*/ 451451 h 853688"/>
                <a:gd name="connsiteX3" fmla="*/ 417859 w 424766"/>
                <a:gd name="connsiteY3" fmla="*/ 190804 h 853688"/>
                <a:gd name="connsiteX4" fmla="*/ 20478 w 424766"/>
                <a:gd name="connsiteY4" fmla="*/ 32707 h 853688"/>
                <a:gd name="connsiteX0" fmla="*/ 12777 w 403675"/>
                <a:gd name="connsiteY0" fmla="*/ 35854 h 834159"/>
                <a:gd name="connsiteX1" fmla="*/ 187966 w 403675"/>
                <a:gd name="connsiteY1" fmla="*/ 826340 h 834159"/>
                <a:gd name="connsiteX2" fmla="*/ 247786 w 403675"/>
                <a:gd name="connsiteY2" fmla="*/ 424688 h 834159"/>
                <a:gd name="connsiteX3" fmla="*/ 397339 w 403675"/>
                <a:gd name="connsiteY3" fmla="*/ 164041 h 834159"/>
                <a:gd name="connsiteX4" fmla="*/ 12777 w 403675"/>
                <a:gd name="connsiteY4" fmla="*/ 35854 h 834159"/>
                <a:gd name="connsiteX0" fmla="*/ 18232 w 409130"/>
                <a:gd name="connsiteY0" fmla="*/ 35854 h 826341"/>
                <a:gd name="connsiteX1" fmla="*/ 193421 w 409130"/>
                <a:gd name="connsiteY1" fmla="*/ 826340 h 826341"/>
                <a:gd name="connsiteX2" fmla="*/ 253241 w 409130"/>
                <a:gd name="connsiteY2" fmla="*/ 424688 h 826341"/>
                <a:gd name="connsiteX3" fmla="*/ 402794 w 409130"/>
                <a:gd name="connsiteY3" fmla="*/ 164041 h 826341"/>
                <a:gd name="connsiteX4" fmla="*/ 18232 w 409130"/>
                <a:gd name="connsiteY4" fmla="*/ 35854 h 826341"/>
                <a:gd name="connsiteX0" fmla="*/ 21343 w 412241"/>
                <a:gd name="connsiteY0" fmla="*/ 35854 h 826402"/>
                <a:gd name="connsiteX1" fmla="*/ 196532 w 412241"/>
                <a:gd name="connsiteY1" fmla="*/ 826340 h 826402"/>
                <a:gd name="connsiteX2" fmla="*/ 256352 w 412241"/>
                <a:gd name="connsiteY2" fmla="*/ 424688 h 826402"/>
                <a:gd name="connsiteX3" fmla="*/ 405905 w 412241"/>
                <a:gd name="connsiteY3" fmla="*/ 164041 h 826402"/>
                <a:gd name="connsiteX4" fmla="*/ 21343 w 412241"/>
                <a:gd name="connsiteY4" fmla="*/ 35854 h 826402"/>
                <a:gd name="connsiteX0" fmla="*/ 28499 w 419397"/>
                <a:gd name="connsiteY0" fmla="*/ 35854 h 828229"/>
                <a:gd name="connsiteX1" fmla="*/ 47964 w 419397"/>
                <a:gd name="connsiteY1" fmla="*/ 552572 h 828229"/>
                <a:gd name="connsiteX2" fmla="*/ 203688 w 419397"/>
                <a:gd name="connsiteY2" fmla="*/ 826340 h 828229"/>
                <a:gd name="connsiteX3" fmla="*/ 263508 w 419397"/>
                <a:gd name="connsiteY3" fmla="*/ 424688 h 828229"/>
                <a:gd name="connsiteX4" fmla="*/ 413061 w 419397"/>
                <a:gd name="connsiteY4" fmla="*/ 164041 h 828229"/>
                <a:gd name="connsiteX5" fmla="*/ 28499 w 419397"/>
                <a:gd name="connsiteY5" fmla="*/ 35854 h 828229"/>
                <a:gd name="connsiteX0" fmla="*/ 36988 w 427886"/>
                <a:gd name="connsiteY0" fmla="*/ 30330 h 853227"/>
                <a:gd name="connsiteX1" fmla="*/ 35088 w 427886"/>
                <a:gd name="connsiteY1" fmla="*/ 739329 h 853227"/>
                <a:gd name="connsiteX2" fmla="*/ 212177 w 427886"/>
                <a:gd name="connsiteY2" fmla="*/ 820816 h 853227"/>
                <a:gd name="connsiteX3" fmla="*/ 271997 w 427886"/>
                <a:gd name="connsiteY3" fmla="*/ 419164 h 853227"/>
                <a:gd name="connsiteX4" fmla="*/ 421550 w 427886"/>
                <a:gd name="connsiteY4" fmla="*/ 158517 h 853227"/>
                <a:gd name="connsiteX5" fmla="*/ 36988 w 427886"/>
                <a:gd name="connsiteY5" fmla="*/ 30330 h 853227"/>
                <a:gd name="connsiteX0" fmla="*/ 36988 w 426952"/>
                <a:gd name="connsiteY0" fmla="*/ 30330 h 871788"/>
                <a:gd name="connsiteX1" fmla="*/ 35088 w 426952"/>
                <a:gd name="connsiteY1" fmla="*/ 739329 h 871788"/>
                <a:gd name="connsiteX2" fmla="*/ 408730 w 426952"/>
                <a:gd name="connsiteY2" fmla="*/ 846453 h 871788"/>
                <a:gd name="connsiteX3" fmla="*/ 271997 w 426952"/>
                <a:gd name="connsiteY3" fmla="*/ 419164 h 871788"/>
                <a:gd name="connsiteX4" fmla="*/ 421550 w 426952"/>
                <a:gd name="connsiteY4" fmla="*/ 158517 h 871788"/>
                <a:gd name="connsiteX5" fmla="*/ 36988 w 426952"/>
                <a:gd name="connsiteY5" fmla="*/ 30330 h 871788"/>
                <a:gd name="connsiteX0" fmla="*/ 42263 w 432227"/>
                <a:gd name="connsiteY0" fmla="*/ 30330 h 863568"/>
                <a:gd name="connsiteX1" fmla="*/ 10453 w 432227"/>
                <a:gd name="connsiteY1" fmla="*/ 371858 h 863568"/>
                <a:gd name="connsiteX2" fmla="*/ 40363 w 432227"/>
                <a:gd name="connsiteY2" fmla="*/ 739329 h 863568"/>
                <a:gd name="connsiteX3" fmla="*/ 414005 w 432227"/>
                <a:gd name="connsiteY3" fmla="*/ 846453 h 863568"/>
                <a:gd name="connsiteX4" fmla="*/ 277272 w 432227"/>
                <a:gd name="connsiteY4" fmla="*/ 419164 h 863568"/>
                <a:gd name="connsiteX5" fmla="*/ 426825 w 432227"/>
                <a:gd name="connsiteY5" fmla="*/ 158517 h 863568"/>
                <a:gd name="connsiteX6" fmla="*/ 42263 w 432227"/>
                <a:gd name="connsiteY6" fmla="*/ 30330 h 863568"/>
                <a:gd name="connsiteX0" fmla="*/ 20218 w 410182"/>
                <a:gd name="connsiteY0" fmla="*/ 11556 h 844794"/>
                <a:gd name="connsiteX1" fmla="*/ 90958 w 410182"/>
                <a:gd name="connsiteY1" fmla="*/ 425723 h 844794"/>
                <a:gd name="connsiteX2" fmla="*/ 18318 w 410182"/>
                <a:gd name="connsiteY2" fmla="*/ 720555 h 844794"/>
                <a:gd name="connsiteX3" fmla="*/ 391960 w 410182"/>
                <a:gd name="connsiteY3" fmla="*/ 827679 h 844794"/>
                <a:gd name="connsiteX4" fmla="*/ 255227 w 410182"/>
                <a:gd name="connsiteY4" fmla="*/ 400390 h 844794"/>
                <a:gd name="connsiteX5" fmla="*/ 404780 w 410182"/>
                <a:gd name="connsiteY5" fmla="*/ 139743 h 844794"/>
                <a:gd name="connsiteX6" fmla="*/ 20218 w 410182"/>
                <a:gd name="connsiteY6" fmla="*/ 11556 h 844794"/>
                <a:gd name="connsiteX0" fmla="*/ 11395 w 423574"/>
                <a:gd name="connsiteY0" fmla="*/ 10333 h 864936"/>
                <a:gd name="connsiteX1" fmla="*/ 103499 w 423574"/>
                <a:gd name="connsiteY1" fmla="*/ 445865 h 864936"/>
                <a:gd name="connsiteX2" fmla="*/ 30859 w 423574"/>
                <a:gd name="connsiteY2" fmla="*/ 740697 h 864936"/>
                <a:gd name="connsiteX3" fmla="*/ 404501 w 423574"/>
                <a:gd name="connsiteY3" fmla="*/ 847821 h 864936"/>
                <a:gd name="connsiteX4" fmla="*/ 267768 w 423574"/>
                <a:gd name="connsiteY4" fmla="*/ 420532 h 864936"/>
                <a:gd name="connsiteX5" fmla="*/ 417321 w 423574"/>
                <a:gd name="connsiteY5" fmla="*/ 159885 h 864936"/>
                <a:gd name="connsiteX6" fmla="*/ 11395 w 423574"/>
                <a:gd name="connsiteY6" fmla="*/ 10333 h 864936"/>
                <a:gd name="connsiteX0" fmla="*/ 11867 w 432394"/>
                <a:gd name="connsiteY0" fmla="*/ 12485 h 867088"/>
                <a:gd name="connsiteX1" fmla="*/ 103971 w 432394"/>
                <a:gd name="connsiteY1" fmla="*/ 448017 h 867088"/>
                <a:gd name="connsiteX2" fmla="*/ 31331 w 432394"/>
                <a:gd name="connsiteY2" fmla="*/ 742849 h 867088"/>
                <a:gd name="connsiteX3" fmla="*/ 404973 w 432394"/>
                <a:gd name="connsiteY3" fmla="*/ 849973 h 867088"/>
                <a:gd name="connsiteX4" fmla="*/ 268240 w 432394"/>
                <a:gd name="connsiteY4" fmla="*/ 422684 h 867088"/>
                <a:gd name="connsiteX5" fmla="*/ 426339 w 432394"/>
                <a:gd name="connsiteY5" fmla="*/ 144946 h 867088"/>
                <a:gd name="connsiteX6" fmla="*/ 11867 w 432394"/>
                <a:gd name="connsiteY6" fmla="*/ 12485 h 867088"/>
                <a:gd name="connsiteX0" fmla="*/ 11867 w 433963"/>
                <a:gd name="connsiteY0" fmla="*/ 12751 h 865921"/>
                <a:gd name="connsiteX1" fmla="*/ 103971 w 433963"/>
                <a:gd name="connsiteY1" fmla="*/ 448283 h 865921"/>
                <a:gd name="connsiteX2" fmla="*/ 31331 w 433963"/>
                <a:gd name="connsiteY2" fmla="*/ 743115 h 865921"/>
                <a:gd name="connsiteX3" fmla="*/ 404973 w 433963"/>
                <a:gd name="connsiteY3" fmla="*/ 850239 h 865921"/>
                <a:gd name="connsiteX4" fmla="*/ 289604 w 433963"/>
                <a:gd name="connsiteY4" fmla="*/ 444315 h 865921"/>
                <a:gd name="connsiteX5" fmla="*/ 426339 w 433963"/>
                <a:gd name="connsiteY5" fmla="*/ 145212 h 865921"/>
                <a:gd name="connsiteX6" fmla="*/ 11867 w 433963"/>
                <a:gd name="connsiteY6" fmla="*/ 12751 h 865921"/>
                <a:gd name="connsiteX0" fmla="*/ 11867 w 434063"/>
                <a:gd name="connsiteY0" fmla="*/ 12751 h 888907"/>
                <a:gd name="connsiteX1" fmla="*/ 103971 w 434063"/>
                <a:gd name="connsiteY1" fmla="*/ 448283 h 888907"/>
                <a:gd name="connsiteX2" fmla="*/ 31331 w 434063"/>
                <a:gd name="connsiteY2" fmla="*/ 743115 h 888907"/>
                <a:gd name="connsiteX3" fmla="*/ 387882 w 434063"/>
                <a:gd name="connsiteY3" fmla="*/ 875876 h 888907"/>
                <a:gd name="connsiteX4" fmla="*/ 289604 w 434063"/>
                <a:gd name="connsiteY4" fmla="*/ 444315 h 888907"/>
                <a:gd name="connsiteX5" fmla="*/ 426339 w 434063"/>
                <a:gd name="connsiteY5" fmla="*/ 145212 h 888907"/>
                <a:gd name="connsiteX6" fmla="*/ 11867 w 434063"/>
                <a:gd name="connsiteY6" fmla="*/ 12751 h 88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63" h="888907">
                  <a:moveTo>
                    <a:pt x="11867" y="12751"/>
                  </a:moveTo>
                  <a:cubicBezTo>
                    <a:pt x="-41861" y="63263"/>
                    <a:pt x="104288" y="330117"/>
                    <a:pt x="103971" y="448283"/>
                  </a:cubicBezTo>
                  <a:cubicBezTo>
                    <a:pt x="103654" y="566449"/>
                    <a:pt x="-35928" y="664016"/>
                    <a:pt x="31331" y="743115"/>
                  </a:cubicBezTo>
                  <a:cubicBezTo>
                    <a:pt x="98590" y="822214"/>
                    <a:pt x="344837" y="925676"/>
                    <a:pt x="387882" y="875876"/>
                  </a:cubicBezTo>
                  <a:cubicBezTo>
                    <a:pt x="430927" y="826076"/>
                    <a:pt x="283195" y="566092"/>
                    <a:pt x="289604" y="444315"/>
                  </a:cubicBezTo>
                  <a:cubicBezTo>
                    <a:pt x="296013" y="322538"/>
                    <a:pt x="472629" y="217139"/>
                    <a:pt x="426339" y="145212"/>
                  </a:cubicBezTo>
                  <a:cubicBezTo>
                    <a:pt x="380050" y="73285"/>
                    <a:pt x="65595" y="-37761"/>
                    <a:pt x="11867" y="12751"/>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dirty="0"/>
            </a:p>
          </p:txBody>
        </p:sp>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1D296574-A38F-6F43-83F4-7003538C1E32}"/>
                    </a:ext>
                  </a:extLst>
                </p:cNvPr>
                <p:cNvSpPr txBox="1"/>
                <p:nvPr/>
              </p:nvSpPr>
              <p:spPr>
                <a:xfrm>
                  <a:off x="10956012" y="2293435"/>
                  <a:ext cx="210058" cy="277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47" i="1">
                            <a:latin typeface="Cambria Math" panose="02040503050406030204" pitchFamily="18" charset="0"/>
                          </a:rPr>
                          <m:t>𝐵</m:t>
                        </m:r>
                      </m:oMath>
                    </m:oMathPara>
                  </a14:m>
                  <a:endParaRPr lang="en-US" sz="2647" dirty="0"/>
                </a:p>
              </p:txBody>
            </p:sp>
          </mc:Choice>
          <mc:Fallback xmlns="">
            <p:sp>
              <p:nvSpPr>
                <p:cNvPr id="336" name="TextBox 335">
                  <a:extLst>
                    <a:ext uri="{FF2B5EF4-FFF2-40B4-BE49-F238E27FC236}">
                      <a16:creationId xmlns:a16="http://schemas.microsoft.com/office/drawing/2014/main" id="{1D296574-A38F-6F43-83F4-7003538C1E32}"/>
                    </a:ext>
                  </a:extLst>
                </p:cNvPr>
                <p:cNvSpPr txBox="1">
                  <a:spLocks noRot="1" noChangeAspect="1" noMove="1" noResize="1" noEditPoints="1" noAdjustHandles="1" noChangeArrowheads="1" noChangeShapeType="1" noTextEdit="1"/>
                </p:cNvSpPr>
                <p:nvPr/>
              </p:nvSpPr>
              <p:spPr>
                <a:xfrm>
                  <a:off x="10956012" y="2293435"/>
                  <a:ext cx="210058" cy="277040"/>
                </a:xfrm>
                <a:prstGeom prst="rect">
                  <a:avLst/>
                </a:prstGeom>
                <a:blipFill>
                  <a:blip r:embed="rId2"/>
                  <a:stretch>
                    <a:fillRect l="-29167" r="-20833"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8A90F9B9-972D-5C43-8119-129F0072424B}"/>
                    </a:ext>
                  </a:extLst>
                </p:cNvPr>
                <p:cNvSpPr txBox="1"/>
                <p:nvPr/>
              </p:nvSpPr>
              <p:spPr>
                <a:xfrm>
                  <a:off x="10944846" y="1226256"/>
                  <a:ext cx="200682" cy="277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47" i="1">
                            <a:latin typeface="Cambria Math" panose="02040503050406030204" pitchFamily="18" charset="0"/>
                          </a:rPr>
                          <m:t>𝐴</m:t>
                        </m:r>
                      </m:oMath>
                    </m:oMathPara>
                  </a14:m>
                  <a:endParaRPr lang="en-US" sz="2647" dirty="0"/>
                </a:p>
              </p:txBody>
            </p:sp>
          </mc:Choice>
          <mc:Fallback xmlns="">
            <p:sp>
              <p:nvSpPr>
                <p:cNvPr id="337" name="TextBox 336">
                  <a:extLst>
                    <a:ext uri="{FF2B5EF4-FFF2-40B4-BE49-F238E27FC236}">
                      <a16:creationId xmlns:a16="http://schemas.microsoft.com/office/drawing/2014/main" id="{8A90F9B9-972D-5C43-8119-129F0072424B}"/>
                    </a:ext>
                  </a:extLst>
                </p:cNvPr>
                <p:cNvSpPr txBox="1">
                  <a:spLocks noRot="1" noChangeAspect="1" noMove="1" noResize="1" noEditPoints="1" noAdjustHandles="1" noChangeArrowheads="1" noChangeShapeType="1" noTextEdit="1"/>
                </p:cNvSpPr>
                <p:nvPr/>
              </p:nvSpPr>
              <p:spPr>
                <a:xfrm>
                  <a:off x="10944846" y="1226256"/>
                  <a:ext cx="200682" cy="277040"/>
                </a:xfrm>
                <a:prstGeom prst="rect">
                  <a:avLst/>
                </a:prstGeom>
                <a:blipFill>
                  <a:blip r:embed="rId3"/>
                  <a:stretch>
                    <a:fillRect l="-25000" r="-20833" b="-6061"/>
                  </a:stretch>
                </a:blipFill>
              </p:spPr>
              <p:txBody>
                <a:bodyPr/>
                <a:lstStyle/>
                <a:p>
                  <a:r>
                    <a:rPr lang="en-US">
                      <a:noFill/>
                    </a:rPr>
                    <a:t> </a:t>
                  </a:r>
                </a:p>
              </p:txBody>
            </p:sp>
          </mc:Fallback>
        </mc:AlternateContent>
        <p:cxnSp>
          <p:nvCxnSpPr>
            <p:cNvPr id="339" name="Straight Connector 338">
              <a:extLst>
                <a:ext uri="{FF2B5EF4-FFF2-40B4-BE49-F238E27FC236}">
                  <a16:creationId xmlns:a16="http://schemas.microsoft.com/office/drawing/2014/main" id="{7B4D2B2A-604D-0043-976B-F5F810E5222E}"/>
                </a:ext>
              </a:extLst>
            </p:cNvPr>
            <p:cNvCxnSpPr>
              <a:stCxn id="391" idx="3"/>
              <a:endCxn id="349" idx="7"/>
            </p:cNvCxnSpPr>
            <p:nvPr/>
          </p:nvCxnSpPr>
          <p:spPr>
            <a:xfrm flipH="1">
              <a:off x="9937334" y="4325028"/>
              <a:ext cx="92394" cy="25706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0437D91-80CB-8947-8DFF-8CDFF0DCDBDF}"/>
                </a:ext>
              </a:extLst>
            </p:cNvPr>
            <p:cNvCxnSpPr>
              <a:cxnSpLocks/>
              <a:stCxn id="349" idx="3"/>
              <a:endCxn id="351" idx="0"/>
            </p:cNvCxnSpPr>
            <p:nvPr/>
          </p:nvCxnSpPr>
          <p:spPr>
            <a:xfrm flipH="1">
              <a:off x="9813565" y="4646748"/>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BA99CEF-2494-9B48-BC6F-6EF394604094}"/>
                </a:ext>
              </a:extLst>
            </p:cNvPr>
            <p:cNvCxnSpPr>
              <a:cxnSpLocks/>
              <a:stCxn id="351" idx="5"/>
              <a:endCxn id="350" idx="2"/>
            </p:cNvCxnSpPr>
            <p:nvPr/>
          </p:nvCxnSpPr>
          <p:spPr>
            <a:xfrm>
              <a:off x="9845894" y="4881220"/>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152A92E-9643-124F-BDDC-98B974DB1E1C}"/>
                </a:ext>
              </a:extLst>
            </p:cNvPr>
            <p:cNvCxnSpPr>
              <a:cxnSpLocks/>
              <a:stCxn id="392" idx="5"/>
              <a:endCxn id="352" idx="1"/>
            </p:cNvCxnSpPr>
            <p:nvPr/>
          </p:nvCxnSpPr>
          <p:spPr>
            <a:xfrm>
              <a:off x="10668854" y="4325028"/>
              <a:ext cx="46486" cy="15666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0C148CB-E04A-8345-A829-9F1F1D922787}"/>
                </a:ext>
              </a:extLst>
            </p:cNvPr>
            <p:cNvCxnSpPr>
              <a:cxnSpLocks/>
              <a:stCxn id="355" idx="7"/>
              <a:endCxn id="353" idx="2"/>
            </p:cNvCxnSpPr>
            <p:nvPr/>
          </p:nvCxnSpPr>
          <p:spPr>
            <a:xfrm flipV="1">
              <a:off x="10779406" y="4705859"/>
              <a:ext cx="100464" cy="649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10BBCE9-4A6D-4F47-81AA-47A53099F894}"/>
                </a:ext>
              </a:extLst>
            </p:cNvPr>
            <p:cNvCxnSpPr>
              <a:cxnSpLocks/>
              <a:stCxn id="352" idx="5"/>
              <a:endCxn id="353" idx="1"/>
            </p:cNvCxnSpPr>
            <p:nvPr/>
          </p:nvCxnSpPr>
          <p:spPr>
            <a:xfrm>
              <a:off x="10779998" y="4546355"/>
              <a:ext cx="113263" cy="12717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4CABD991-D279-3247-A3AF-AA38EDD80BA6}"/>
                </a:ext>
              </a:extLst>
            </p:cNvPr>
            <p:cNvCxnSpPr>
              <a:cxnSpLocks/>
              <a:stCxn id="352" idx="4"/>
              <a:endCxn id="355" idx="0"/>
            </p:cNvCxnSpPr>
            <p:nvPr/>
          </p:nvCxnSpPr>
          <p:spPr>
            <a:xfrm flipH="1">
              <a:off x="10747077" y="4559746"/>
              <a:ext cx="592" cy="19770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DBEFEF87-07FE-1449-918F-87AA05230260}"/>
                </a:ext>
              </a:extLst>
            </p:cNvPr>
            <p:cNvCxnSpPr>
              <a:cxnSpLocks/>
              <a:stCxn id="354" idx="0"/>
              <a:endCxn id="353" idx="5"/>
            </p:cNvCxnSpPr>
            <p:nvPr/>
          </p:nvCxnSpPr>
          <p:spPr>
            <a:xfrm flipH="1" flipV="1">
              <a:off x="10957919" y="4738188"/>
              <a:ext cx="1339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E5221F69-96A3-8346-847B-DD4793F6EBAF}"/>
                </a:ext>
              </a:extLst>
            </p:cNvPr>
            <p:cNvCxnSpPr>
              <a:cxnSpLocks/>
              <a:stCxn id="355" idx="5"/>
              <a:endCxn id="354" idx="1"/>
            </p:cNvCxnSpPr>
            <p:nvPr/>
          </p:nvCxnSpPr>
          <p:spPr>
            <a:xfrm>
              <a:off x="10779406" y="4835500"/>
              <a:ext cx="159575" cy="16394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9A91F35C-55FA-944C-8C42-C8D50EAF5873}"/>
                </a:ext>
              </a:extLst>
            </p:cNvPr>
            <p:cNvCxnSpPr>
              <a:cxnSpLocks/>
              <a:stCxn id="349" idx="5"/>
              <a:endCxn id="350" idx="0"/>
            </p:cNvCxnSpPr>
            <p:nvPr/>
          </p:nvCxnSpPr>
          <p:spPr>
            <a:xfrm>
              <a:off x="9937334" y="4646748"/>
              <a:ext cx="5911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9" name="Oval 348">
              <a:extLst>
                <a:ext uri="{FF2B5EF4-FFF2-40B4-BE49-F238E27FC236}">
                  <a16:creationId xmlns:a16="http://schemas.microsoft.com/office/drawing/2014/main" id="{C16F4F0B-171A-5143-AB32-86433AD2B5D6}"/>
                </a:ext>
              </a:extLst>
            </p:cNvPr>
            <p:cNvSpPr/>
            <p:nvPr/>
          </p:nvSpPr>
          <p:spPr>
            <a:xfrm>
              <a:off x="9859285" y="4568699"/>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350" name="Oval 349">
              <a:extLst>
                <a:ext uri="{FF2B5EF4-FFF2-40B4-BE49-F238E27FC236}">
                  <a16:creationId xmlns:a16="http://schemas.microsoft.com/office/drawing/2014/main" id="{CCF1D81D-0C34-844D-9751-177B4DDB1592}"/>
                </a:ext>
              </a:extLst>
            </p:cNvPr>
            <p:cNvSpPr/>
            <p:nvPr/>
          </p:nvSpPr>
          <p:spPr>
            <a:xfrm>
              <a:off x="9950725" y="4894611"/>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1" name="Oval 350">
              <a:extLst>
                <a:ext uri="{FF2B5EF4-FFF2-40B4-BE49-F238E27FC236}">
                  <a16:creationId xmlns:a16="http://schemas.microsoft.com/office/drawing/2014/main" id="{E3100F62-09C2-354F-87F4-240E23601474}"/>
                </a:ext>
              </a:extLst>
            </p:cNvPr>
            <p:cNvSpPr/>
            <p:nvPr/>
          </p:nvSpPr>
          <p:spPr>
            <a:xfrm>
              <a:off x="9767845" y="4803171"/>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2" name="Oval 351">
              <a:extLst>
                <a:ext uri="{FF2B5EF4-FFF2-40B4-BE49-F238E27FC236}">
                  <a16:creationId xmlns:a16="http://schemas.microsoft.com/office/drawing/2014/main" id="{AC18B8D5-30C7-6B4B-BE07-B7A8981E8417}"/>
                </a:ext>
              </a:extLst>
            </p:cNvPr>
            <p:cNvSpPr/>
            <p:nvPr/>
          </p:nvSpPr>
          <p:spPr>
            <a:xfrm>
              <a:off x="10701949" y="4468306"/>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3" name="Oval 352">
              <a:extLst>
                <a:ext uri="{FF2B5EF4-FFF2-40B4-BE49-F238E27FC236}">
                  <a16:creationId xmlns:a16="http://schemas.microsoft.com/office/drawing/2014/main" id="{DFD69D16-C2EB-9545-8A86-A07C4FB24A80}"/>
                </a:ext>
              </a:extLst>
            </p:cNvPr>
            <p:cNvSpPr/>
            <p:nvPr/>
          </p:nvSpPr>
          <p:spPr>
            <a:xfrm>
              <a:off x="10879870" y="4660139"/>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4" name="Oval 353">
              <a:extLst>
                <a:ext uri="{FF2B5EF4-FFF2-40B4-BE49-F238E27FC236}">
                  <a16:creationId xmlns:a16="http://schemas.microsoft.com/office/drawing/2014/main" id="{0E58BEE1-039A-7349-98F0-536557CDB765}"/>
                </a:ext>
              </a:extLst>
            </p:cNvPr>
            <p:cNvSpPr/>
            <p:nvPr/>
          </p:nvSpPr>
          <p:spPr>
            <a:xfrm>
              <a:off x="10925590" y="4986051"/>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5" name="Oval 354">
              <a:extLst>
                <a:ext uri="{FF2B5EF4-FFF2-40B4-BE49-F238E27FC236}">
                  <a16:creationId xmlns:a16="http://schemas.microsoft.com/office/drawing/2014/main" id="{0DA1CAB5-8740-0941-9DC5-1BAE4036E707}"/>
                </a:ext>
              </a:extLst>
            </p:cNvPr>
            <p:cNvSpPr/>
            <p:nvPr/>
          </p:nvSpPr>
          <p:spPr>
            <a:xfrm>
              <a:off x="10701357" y="4757451"/>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cxnSp>
          <p:nvCxnSpPr>
            <p:cNvPr id="356" name="Straight Connector 355">
              <a:extLst>
                <a:ext uri="{FF2B5EF4-FFF2-40B4-BE49-F238E27FC236}">
                  <a16:creationId xmlns:a16="http://schemas.microsoft.com/office/drawing/2014/main" id="{89FD2710-75AE-824A-B051-CE926DB4E6D0}"/>
                </a:ext>
              </a:extLst>
            </p:cNvPr>
            <p:cNvCxnSpPr>
              <a:cxnSpLocks/>
              <a:stCxn id="372" idx="5"/>
              <a:endCxn id="395" idx="1"/>
            </p:cNvCxnSpPr>
            <p:nvPr/>
          </p:nvCxnSpPr>
          <p:spPr>
            <a:xfrm>
              <a:off x="10337702" y="3819790"/>
              <a:ext cx="269224" cy="1022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B634A53-B632-5C4F-BBEA-F3C48662FBF3}"/>
                </a:ext>
              </a:extLst>
            </p:cNvPr>
            <p:cNvCxnSpPr>
              <a:cxnSpLocks/>
              <a:stCxn id="372" idx="3"/>
              <a:endCxn id="396" idx="7"/>
            </p:cNvCxnSpPr>
            <p:nvPr/>
          </p:nvCxnSpPr>
          <p:spPr>
            <a:xfrm flipH="1">
              <a:off x="10097116" y="3819790"/>
              <a:ext cx="175928" cy="1022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41D8420-1D93-8F44-81BE-45C07CAF0D89}"/>
                </a:ext>
              </a:extLst>
            </p:cNvPr>
            <p:cNvCxnSpPr>
              <a:cxnSpLocks/>
              <a:stCxn id="372" idx="0"/>
              <a:endCxn id="370" idx="4"/>
            </p:cNvCxnSpPr>
            <p:nvPr/>
          </p:nvCxnSpPr>
          <p:spPr>
            <a:xfrm flipH="1" flipV="1">
              <a:off x="10288595" y="3458963"/>
              <a:ext cx="16778" cy="28277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91141A89-0BF8-F44C-A9F4-2265840B3F09}"/>
                </a:ext>
              </a:extLst>
            </p:cNvPr>
            <p:cNvCxnSpPr>
              <a:cxnSpLocks/>
              <a:stCxn id="372" idx="7"/>
              <a:endCxn id="371" idx="3"/>
            </p:cNvCxnSpPr>
            <p:nvPr/>
          </p:nvCxnSpPr>
          <p:spPr>
            <a:xfrm flipV="1">
              <a:off x="10337702" y="3660819"/>
              <a:ext cx="43560" cy="9431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6E6D260-8D1E-CF4D-9145-C5B54B13A976}"/>
                </a:ext>
              </a:extLst>
            </p:cNvPr>
            <p:cNvCxnSpPr>
              <a:cxnSpLocks/>
              <a:stCxn id="371" idx="1"/>
              <a:endCxn id="370" idx="5"/>
            </p:cNvCxnSpPr>
            <p:nvPr/>
          </p:nvCxnSpPr>
          <p:spPr>
            <a:xfrm flipH="1" flipV="1">
              <a:off x="10320924" y="3445572"/>
              <a:ext cx="60338" cy="15058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017EB51-ACAC-D64C-9304-51ECE51018EA}"/>
                </a:ext>
              </a:extLst>
            </p:cNvPr>
            <p:cNvCxnSpPr>
              <a:cxnSpLocks/>
              <a:stCxn id="371" idx="7"/>
              <a:endCxn id="369" idx="3"/>
            </p:cNvCxnSpPr>
            <p:nvPr/>
          </p:nvCxnSpPr>
          <p:spPr>
            <a:xfrm flipV="1">
              <a:off x="10445920" y="3400830"/>
              <a:ext cx="162404" cy="19533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CB7A3132-FF44-5A40-9280-4517DD79FFFB}"/>
                </a:ext>
              </a:extLst>
            </p:cNvPr>
            <p:cNvCxnSpPr>
              <a:cxnSpLocks/>
              <a:stCxn id="369" idx="6"/>
              <a:endCxn id="368" idx="1"/>
            </p:cNvCxnSpPr>
            <p:nvPr/>
          </p:nvCxnSpPr>
          <p:spPr>
            <a:xfrm>
              <a:off x="10686373" y="3368501"/>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7782359E-B859-2749-AD56-F4A93F430379}"/>
                </a:ext>
              </a:extLst>
            </p:cNvPr>
            <p:cNvCxnSpPr>
              <a:cxnSpLocks/>
              <a:stCxn id="367" idx="5"/>
              <a:endCxn id="368" idx="0"/>
            </p:cNvCxnSpPr>
            <p:nvPr/>
          </p:nvCxnSpPr>
          <p:spPr>
            <a:xfrm>
              <a:off x="10764422" y="3166358"/>
              <a:ext cx="5911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9EB3BEF-11D7-5D4E-952F-D88F8C97D01E}"/>
                </a:ext>
              </a:extLst>
            </p:cNvPr>
            <p:cNvCxnSpPr>
              <a:cxnSpLocks/>
              <a:stCxn id="367" idx="3"/>
              <a:endCxn id="369" idx="0"/>
            </p:cNvCxnSpPr>
            <p:nvPr/>
          </p:nvCxnSpPr>
          <p:spPr>
            <a:xfrm flipH="1">
              <a:off x="10640653" y="3166358"/>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6316FB41-3BF1-E04F-92CB-B4D3984F5A4E}"/>
                </a:ext>
              </a:extLst>
            </p:cNvPr>
            <p:cNvCxnSpPr>
              <a:cxnSpLocks/>
              <a:stCxn id="370" idx="1"/>
              <a:endCxn id="393" idx="5"/>
            </p:cNvCxnSpPr>
            <p:nvPr/>
          </p:nvCxnSpPr>
          <p:spPr>
            <a:xfrm flipH="1" flipV="1">
              <a:off x="9940064" y="3279051"/>
              <a:ext cx="316202" cy="101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8F3D827-9055-7F46-A9C4-FFEFF08BFED5}"/>
                </a:ext>
              </a:extLst>
            </p:cNvPr>
            <p:cNvCxnSpPr>
              <a:cxnSpLocks/>
              <a:stCxn id="393" idx="2"/>
              <a:endCxn id="394" idx="5"/>
            </p:cNvCxnSpPr>
            <p:nvPr/>
          </p:nvCxnSpPr>
          <p:spPr>
            <a:xfrm flipH="1" flipV="1">
              <a:off x="9757184" y="3187611"/>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7" name="Oval 366">
              <a:extLst>
                <a:ext uri="{FF2B5EF4-FFF2-40B4-BE49-F238E27FC236}">
                  <a16:creationId xmlns:a16="http://schemas.microsoft.com/office/drawing/2014/main" id="{785ADFA8-20C6-8943-94AB-891618D13015}"/>
                </a:ext>
              </a:extLst>
            </p:cNvPr>
            <p:cNvSpPr/>
            <p:nvPr/>
          </p:nvSpPr>
          <p:spPr>
            <a:xfrm>
              <a:off x="10686373" y="3088309"/>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68" name="Oval 367">
              <a:extLst>
                <a:ext uri="{FF2B5EF4-FFF2-40B4-BE49-F238E27FC236}">
                  <a16:creationId xmlns:a16="http://schemas.microsoft.com/office/drawing/2014/main" id="{B7664D24-D46B-674B-B51E-4103CA0FA627}"/>
                </a:ext>
              </a:extLst>
            </p:cNvPr>
            <p:cNvSpPr/>
            <p:nvPr/>
          </p:nvSpPr>
          <p:spPr>
            <a:xfrm>
              <a:off x="10777813" y="3414221"/>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69" name="Oval 368">
              <a:extLst>
                <a:ext uri="{FF2B5EF4-FFF2-40B4-BE49-F238E27FC236}">
                  <a16:creationId xmlns:a16="http://schemas.microsoft.com/office/drawing/2014/main" id="{1C5057F6-AEA5-DA46-96E3-66B85F868F8B}"/>
                </a:ext>
              </a:extLst>
            </p:cNvPr>
            <p:cNvSpPr/>
            <p:nvPr/>
          </p:nvSpPr>
          <p:spPr>
            <a:xfrm>
              <a:off x="10594933" y="3322781"/>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70" name="Oval 369">
              <a:extLst>
                <a:ext uri="{FF2B5EF4-FFF2-40B4-BE49-F238E27FC236}">
                  <a16:creationId xmlns:a16="http://schemas.microsoft.com/office/drawing/2014/main" id="{6B8DCE0A-0F15-1F40-A29E-0956C385EC43}"/>
                </a:ext>
              </a:extLst>
            </p:cNvPr>
            <p:cNvSpPr/>
            <p:nvPr/>
          </p:nvSpPr>
          <p:spPr>
            <a:xfrm>
              <a:off x="10242875" y="3367523"/>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71" name="Oval 370">
              <a:extLst>
                <a:ext uri="{FF2B5EF4-FFF2-40B4-BE49-F238E27FC236}">
                  <a16:creationId xmlns:a16="http://schemas.microsoft.com/office/drawing/2014/main" id="{D4E8CDDA-C362-3C43-98D4-80464DF671BE}"/>
                </a:ext>
              </a:extLst>
            </p:cNvPr>
            <p:cNvSpPr/>
            <p:nvPr/>
          </p:nvSpPr>
          <p:spPr>
            <a:xfrm>
              <a:off x="10367871" y="3582770"/>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72" name="Oval 371">
              <a:extLst>
                <a:ext uri="{FF2B5EF4-FFF2-40B4-BE49-F238E27FC236}">
                  <a16:creationId xmlns:a16="http://schemas.microsoft.com/office/drawing/2014/main" id="{05D1DEB3-C35A-D047-89AE-ABC09FA1CA25}"/>
                </a:ext>
              </a:extLst>
            </p:cNvPr>
            <p:cNvSpPr/>
            <p:nvPr/>
          </p:nvSpPr>
          <p:spPr>
            <a:xfrm>
              <a:off x="10259653" y="3741741"/>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cxnSp>
          <p:nvCxnSpPr>
            <p:cNvPr id="373" name="Straight Connector 372">
              <a:extLst>
                <a:ext uri="{FF2B5EF4-FFF2-40B4-BE49-F238E27FC236}">
                  <a16:creationId xmlns:a16="http://schemas.microsoft.com/office/drawing/2014/main" id="{50D06792-C7C6-6941-9915-B322158EB29D}"/>
                </a:ext>
              </a:extLst>
            </p:cNvPr>
            <p:cNvCxnSpPr>
              <a:cxnSpLocks/>
              <a:stCxn id="405" idx="2"/>
              <a:endCxn id="406" idx="5"/>
            </p:cNvCxnSpPr>
            <p:nvPr/>
          </p:nvCxnSpPr>
          <p:spPr>
            <a:xfrm flipH="1" flipV="1">
              <a:off x="9767340" y="2766452"/>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DC094FC-616A-0347-9F81-BF18A8A2006F}"/>
                </a:ext>
              </a:extLst>
            </p:cNvPr>
            <p:cNvCxnSpPr>
              <a:cxnSpLocks/>
              <a:stCxn id="405" idx="0"/>
              <a:endCxn id="404" idx="4"/>
            </p:cNvCxnSpPr>
            <p:nvPr/>
          </p:nvCxnSpPr>
          <p:spPr>
            <a:xfrm flipH="1" flipV="1">
              <a:off x="9826451" y="2545371"/>
              <a:ext cx="91440" cy="23447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1A6AEAC3-DB43-EF4C-B867-458C8F568A5C}"/>
                </a:ext>
              </a:extLst>
            </p:cNvPr>
            <p:cNvCxnSpPr>
              <a:cxnSpLocks/>
              <a:stCxn id="406" idx="7"/>
              <a:endCxn id="404" idx="4"/>
            </p:cNvCxnSpPr>
            <p:nvPr/>
          </p:nvCxnSpPr>
          <p:spPr>
            <a:xfrm flipV="1">
              <a:off x="9767340" y="2545371"/>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88939E07-074B-234A-BE36-64440164C558}"/>
                </a:ext>
              </a:extLst>
            </p:cNvPr>
            <p:cNvCxnSpPr>
              <a:cxnSpLocks/>
              <a:stCxn id="404" idx="0"/>
              <a:endCxn id="398" idx="4"/>
            </p:cNvCxnSpPr>
            <p:nvPr/>
          </p:nvCxnSpPr>
          <p:spPr>
            <a:xfrm flipV="1">
              <a:off x="9826451" y="2244904"/>
              <a:ext cx="91440" cy="20902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BEE1535-1600-5047-8C55-A6706F8CD79F}"/>
                </a:ext>
              </a:extLst>
            </p:cNvPr>
            <p:cNvCxnSpPr>
              <a:cxnSpLocks/>
              <a:stCxn id="404" idx="0"/>
              <a:endCxn id="403" idx="4"/>
            </p:cNvCxnSpPr>
            <p:nvPr/>
          </p:nvCxnSpPr>
          <p:spPr>
            <a:xfrm flipH="1" flipV="1">
              <a:off x="9735011" y="2170733"/>
              <a:ext cx="91440" cy="28319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915C044E-553D-B344-BD51-92D4E4803A87}"/>
                </a:ext>
              </a:extLst>
            </p:cNvPr>
            <p:cNvCxnSpPr>
              <a:cxnSpLocks/>
              <a:stCxn id="398" idx="2"/>
              <a:endCxn id="403" idx="6"/>
            </p:cNvCxnSpPr>
            <p:nvPr/>
          </p:nvCxnSpPr>
          <p:spPr>
            <a:xfrm flipH="1" flipV="1">
              <a:off x="9780731" y="2125013"/>
              <a:ext cx="91440" cy="7417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09F4F3C-F6E0-5C4F-B1BF-AB105A90706B}"/>
                </a:ext>
              </a:extLst>
            </p:cNvPr>
            <p:cNvCxnSpPr>
              <a:cxnSpLocks/>
              <a:stCxn id="401" idx="4"/>
              <a:endCxn id="402" idx="0"/>
            </p:cNvCxnSpPr>
            <p:nvPr/>
          </p:nvCxnSpPr>
          <p:spPr>
            <a:xfrm>
              <a:off x="10667587" y="2442675"/>
              <a:ext cx="74662" cy="22447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CB27A145-55FD-6542-99B2-BA2137C48800}"/>
                </a:ext>
              </a:extLst>
            </p:cNvPr>
            <p:cNvCxnSpPr>
              <a:cxnSpLocks/>
              <a:stCxn id="399" idx="4"/>
              <a:endCxn id="401" idx="7"/>
            </p:cNvCxnSpPr>
            <p:nvPr/>
          </p:nvCxnSpPr>
          <p:spPr>
            <a:xfrm flipH="1">
              <a:off x="10699916" y="2240920"/>
              <a:ext cx="133773" cy="12370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1B65D163-7CB7-B443-8BBD-29CCE521C215}"/>
                </a:ext>
              </a:extLst>
            </p:cNvPr>
            <p:cNvCxnSpPr>
              <a:cxnSpLocks/>
              <a:stCxn id="400" idx="4"/>
              <a:endCxn id="401" idx="0"/>
            </p:cNvCxnSpPr>
            <p:nvPr/>
          </p:nvCxnSpPr>
          <p:spPr>
            <a:xfrm>
              <a:off x="10650809" y="2149480"/>
              <a:ext cx="16778" cy="20175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9B747D65-8FE5-9646-B202-4403AEC43CEF}"/>
                </a:ext>
              </a:extLst>
            </p:cNvPr>
            <p:cNvCxnSpPr>
              <a:cxnSpLocks/>
              <a:stCxn id="400" idx="5"/>
              <a:endCxn id="399" idx="2"/>
            </p:cNvCxnSpPr>
            <p:nvPr/>
          </p:nvCxnSpPr>
          <p:spPr>
            <a:xfrm>
              <a:off x="10683138" y="2136089"/>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F4B43405-7B94-DC43-A710-7D16F4A6B220}"/>
                </a:ext>
              </a:extLst>
            </p:cNvPr>
            <p:cNvCxnSpPr>
              <a:cxnSpLocks/>
              <a:stCxn id="399" idx="4"/>
              <a:endCxn id="402" idx="0"/>
            </p:cNvCxnSpPr>
            <p:nvPr/>
          </p:nvCxnSpPr>
          <p:spPr>
            <a:xfrm flipH="1">
              <a:off x="10742249" y="2240920"/>
              <a:ext cx="91440" cy="426230"/>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610FCF4E-09CE-AB4C-8458-74AB825C843F}"/>
                </a:ext>
              </a:extLst>
            </p:cNvPr>
            <p:cNvCxnSpPr>
              <a:cxnSpLocks/>
              <a:stCxn id="415" idx="7"/>
              <a:endCxn id="411" idx="4"/>
            </p:cNvCxnSpPr>
            <p:nvPr/>
          </p:nvCxnSpPr>
          <p:spPr>
            <a:xfrm flipV="1">
              <a:off x="9765415" y="1578859"/>
              <a:ext cx="59111" cy="148944"/>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752CA6D-3B1B-3A4A-9DB0-5E42653925F8}"/>
                </a:ext>
              </a:extLst>
            </p:cNvPr>
            <p:cNvCxnSpPr>
              <a:cxnSpLocks/>
              <a:stCxn id="411" idx="6"/>
              <a:endCxn id="413" idx="3"/>
            </p:cNvCxnSpPr>
            <p:nvPr/>
          </p:nvCxnSpPr>
          <p:spPr>
            <a:xfrm flipV="1">
              <a:off x="9870246" y="1445296"/>
              <a:ext cx="235871" cy="8784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1C3D0526-429A-E745-88C4-1B764C49D077}"/>
                </a:ext>
              </a:extLst>
            </p:cNvPr>
            <p:cNvCxnSpPr>
              <a:cxnSpLocks/>
              <a:stCxn id="413" idx="0"/>
              <a:endCxn id="409" idx="4"/>
            </p:cNvCxnSpPr>
            <p:nvPr/>
          </p:nvCxnSpPr>
          <p:spPr>
            <a:xfrm flipV="1">
              <a:off x="10138446" y="1069857"/>
              <a:ext cx="97979" cy="297390"/>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1B83F1DF-BA99-C641-982F-FFF360470C44}"/>
                </a:ext>
              </a:extLst>
            </p:cNvPr>
            <p:cNvCxnSpPr>
              <a:cxnSpLocks/>
              <a:stCxn id="409" idx="7"/>
              <a:endCxn id="408" idx="3"/>
            </p:cNvCxnSpPr>
            <p:nvPr/>
          </p:nvCxnSpPr>
          <p:spPr>
            <a:xfrm flipV="1">
              <a:off x="10268754" y="943843"/>
              <a:ext cx="120739" cy="479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0C8A5CBD-98A5-B442-878E-3215CCC26413}"/>
                </a:ext>
              </a:extLst>
            </p:cNvPr>
            <p:cNvCxnSpPr>
              <a:cxnSpLocks/>
              <a:stCxn id="410" idx="1"/>
              <a:endCxn id="408" idx="5"/>
            </p:cNvCxnSpPr>
            <p:nvPr/>
          </p:nvCxnSpPr>
          <p:spPr>
            <a:xfrm flipH="1" flipV="1">
              <a:off x="10454151" y="943843"/>
              <a:ext cx="162404" cy="15359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8689A0C-31B0-A443-84F7-83ECEBABC842}"/>
                </a:ext>
              </a:extLst>
            </p:cNvPr>
            <p:cNvCxnSpPr>
              <a:cxnSpLocks/>
              <a:stCxn id="410" idx="5"/>
              <a:endCxn id="412" idx="0"/>
            </p:cNvCxnSpPr>
            <p:nvPr/>
          </p:nvCxnSpPr>
          <p:spPr>
            <a:xfrm>
              <a:off x="10681213" y="1162098"/>
              <a:ext cx="59111" cy="29658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98D866D4-CB7D-6444-8054-06AF9591B8F8}"/>
                </a:ext>
              </a:extLst>
            </p:cNvPr>
            <p:cNvCxnSpPr>
              <a:cxnSpLocks/>
              <a:stCxn id="414" idx="0"/>
              <a:endCxn id="412" idx="4"/>
            </p:cNvCxnSpPr>
            <p:nvPr/>
          </p:nvCxnSpPr>
          <p:spPr>
            <a:xfrm flipV="1">
              <a:off x="10648884" y="1550127"/>
              <a:ext cx="91440" cy="14303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1" name="Oval 390">
              <a:extLst>
                <a:ext uri="{FF2B5EF4-FFF2-40B4-BE49-F238E27FC236}">
                  <a16:creationId xmlns:a16="http://schemas.microsoft.com/office/drawing/2014/main" id="{D376A5E1-4BAF-6C48-A5CC-89AA99496B19}"/>
                </a:ext>
              </a:extLst>
            </p:cNvPr>
            <p:cNvSpPr/>
            <p:nvPr/>
          </p:nvSpPr>
          <p:spPr>
            <a:xfrm>
              <a:off x="10016337" y="4246979"/>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2" name="Oval 391">
              <a:extLst>
                <a:ext uri="{FF2B5EF4-FFF2-40B4-BE49-F238E27FC236}">
                  <a16:creationId xmlns:a16="http://schemas.microsoft.com/office/drawing/2014/main" id="{F58BF6F6-EBB1-AB45-9849-79B674BCB591}"/>
                </a:ext>
              </a:extLst>
            </p:cNvPr>
            <p:cNvSpPr/>
            <p:nvPr/>
          </p:nvSpPr>
          <p:spPr>
            <a:xfrm>
              <a:off x="10590805" y="4246979"/>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3" name="Oval 392">
              <a:extLst>
                <a:ext uri="{FF2B5EF4-FFF2-40B4-BE49-F238E27FC236}">
                  <a16:creationId xmlns:a16="http://schemas.microsoft.com/office/drawing/2014/main" id="{88D36732-EF55-8C4C-A6A3-D0F0BA5521A7}"/>
                </a:ext>
              </a:extLst>
            </p:cNvPr>
            <p:cNvSpPr/>
            <p:nvPr/>
          </p:nvSpPr>
          <p:spPr>
            <a:xfrm>
              <a:off x="9862015" y="3201002"/>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4" name="Oval 393">
              <a:extLst>
                <a:ext uri="{FF2B5EF4-FFF2-40B4-BE49-F238E27FC236}">
                  <a16:creationId xmlns:a16="http://schemas.microsoft.com/office/drawing/2014/main" id="{6197A9EC-3A75-9044-863F-7B09F4155745}"/>
                </a:ext>
              </a:extLst>
            </p:cNvPr>
            <p:cNvSpPr/>
            <p:nvPr/>
          </p:nvSpPr>
          <p:spPr>
            <a:xfrm>
              <a:off x="9679135" y="3109562"/>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5" name="Oval 394">
              <a:extLst>
                <a:ext uri="{FF2B5EF4-FFF2-40B4-BE49-F238E27FC236}">
                  <a16:creationId xmlns:a16="http://schemas.microsoft.com/office/drawing/2014/main" id="{C6BD64A0-B225-E443-B663-94616A72E1C6}"/>
                </a:ext>
              </a:extLst>
            </p:cNvPr>
            <p:cNvSpPr/>
            <p:nvPr/>
          </p:nvSpPr>
          <p:spPr>
            <a:xfrm>
              <a:off x="10593535" y="3908682"/>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6" name="Oval 395">
              <a:extLst>
                <a:ext uri="{FF2B5EF4-FFF2-40B4-BE49-F238E27FC236}">
                  <a16:creationId xmlns:a16="http://schemas.microsoft.com/office/drawing/2014/main" id="{BBB1B9A2-13F3-E746-811D-AE3DA9A28B28}"/>
                </a:ext>
              </a:extLst>
            </p:cNvPr>
            <p:cNvSpPr/>
            <p:nvPr/>
          </p:nvSpPr>
          <p:spPr>
            <a:xfrm>
              <a:off x="10019067" y="3908682"/>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nvGrpSpPr>
            <p:cNvPr id="397" name="Group 396">
              <a:extLst>
                <a:ext uri="{FF2B5EF4-FFF2-40B4-BE49-F238E27FC236}">
                  <a16:creationId xmlns:a16="http://schemas.microsoft.com/office/drawing/2014/main" id="{BA504FFC-7B57-D347-BEF4-B091280BAF70}"/>
                </a:ext>
              </a:extLst>
            </p:cNvPr>
            <p:cNvGrpSpPr/>
            <p:nvPr/>
          </p:nvGrpSpPr>
          <p:grpSpPr>
            <a:xfrm>
              <a:off x="9689291" y="2058040"/>
              <a:ext cx="1190118" cy="813243"/>
              <a:chOff x="6901298" y="2111734"/>
              <a:chExt cx="1190118" cy="813243"/>
            </a:xfrm>
          </p:grpSpPr>
          <p:sp>
            <p:nvSpPr>
              <p:cNvPr id="398" name="Oval 397">
                <a:extLst>
                  <a:ext uri="{FF2B5EF4-FFF2-40B4-BE49-F238E27FC236}">
                    <a16:creationId xmlns:a16="http://schemas.microsoft.com/office/drawing/2014/main" id="{BE085B8E-C88B-C64F-B1E0-8BED61F87026}"/>
                  </a:ext>
                </a:extLst>
              </p:cNvPr>
              <p:cNvSpPr/>
              <p:nvPr/>
            </p:nvSpPr>
            <p:spPr>
              <a:xfrm>
                <a:off x="7084178" y="2207158"/>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9" name="Oval 398">
                <a:extLst>
                  <a:ext uri="{FF2B5EF4-FFF2-40B4-BE49-F238E27FC236}">
                    <a16:creationId xmlns:a16="http://schemas.microsoft.com/office/drawing/2014/main" id="{73792138-546F-9948-AF2D-8790570DECDF}"/>
                  </a:ext>
                </a:extLst>
              </p:cNvPr>
              <p:cNvSpPr/>
              <p:nvPr/>
            </p:nvSpPr>
            <p:spPr>
              <a:xfrm>
                <a:off x="7999976" y="220317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0" name="Oval 399">
                <a:extLst>
                  <a:ext uri="{FF2B5EF4-FFF2-40B4-BE49-F238E27FC236}">
                    <a16:creationId xmlns:a16="http://schemas.microsoft.com/office/drawing/2014/main" id="{B162E2F9-7F3A-E242-AD1C-ADF505A0FC8C}"/>
                  </a:ext>
                </a:extLst>
              </p:cNvPr>
              <p:cNvSpPr/>
              <p:nvPr/>
            </p:nvSpPr>
            <p:spPr>
              <a:xfrm>
                <a:off x="7817096" y="211173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1" name="Oval 400">
                <a:extLst>
                  <a:ext uri="{FF2B5EF4-FFF2-40B4-BE49-F238E27FC236}">
                    <a16:creationId xmlns:a16="http://schemas.microsoft.com/office/drawing/2014/main" id="{CFA4E98C-B84F-6E4C-92CF-4717758D6025}"/>
                  </a:ext>
                </a:extLst>
              </p:cNvPr>
              <p:cNvSpPr/>
              <p:nvPr/>
            </p:nvSpPr>
            <p:spPr>
              <a:xfrm>
                <a:off x="7833874" y="2404929"/>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2" name="Oval 401">
                <a:extLst>
                  <a:ext uri="{FF2B5EF4-FFF2-40B4-BE49-F238E27FC236}">
                    <a16:creationId xmlns:a16="http://schemas.microsoft.com/office/drawing/2014/main" id="{CCA9908E-FD53-A147-94DA-44F7E0EA68AD}"/>
                  </a:ext>
                </a:extLst>
              </p:cNvPr>
              <p:cNvSpPr/>
              <p:nvPr/>
            </p:nvSpPr>
            <p:spPr>
              <a:xfrm>
                <a:off x="7908536" y="2720844"/>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3" name="Oval 402">
                <a:extLst>
                  <a:ext uri="{FF2B5EF4-FFF2-40B4-BE49-F238E27FC236}">
                    <a16:creationId xmlns:a16="http://schemas.microsoft.com/office/drawing/2014/main" id="{34FA5F7F-0766-9747-9D3C-7026298AEC71}"/>
                  </a:ext>
                </a:extLst>
              </p:cNvPr>
              <p:cNvSpPr/>
              <p:nvPr/>
            </p:nvSpPr>
            <p:spPr>
              <a:xfrm>
                <a:off x="6901298" y="2132987"/>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4" name="Oval 403">
                <a:extLst>
                  <a:ext uri="{FF2B5EF4-FFF2-40B4-BE49-F238E27FC236}">
                    <a16:creationId xmlns:a16="http://schemas.microsoft.com/office/drawing/2014/main" id="{3A9F85E2-13C5-9D43-92D7-4D8508BA6315}"/>
                  </a:ext>
                </a:extLst>
              </p:cNvPr>
              <p:cNvSpPr/>
              <p:nvPr/>
            </p:nvSpPr>
            <p:spPr>
              <a:xfrm>
                <a:off x="6992738" y="2507625"/>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5" name="Oval 404">
                <a:extLst>
                  <a:ext uri="{FF2B5EF4-FFF2-40B4-BE49-F238E27FC236}">
                    <a16:creationId xmlns:a16="http://schemas.microsoft.com/office/drawing/2014/main" id="{8AE34FFA-9E2A-794E-BEB3-69B213ED9EBD}"/>
                  </a:ext>
                </a:extLst>
              </p:cNvPr>
              <p:cNvSpPr/>
              <p:nvPr/>
            </p:nvSpPr>
            <p:spPr>
              <a:xfrm>
                <a:off x="7084178" y="283353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6" name="Oval 405">
                <a:extLst>
                  <a:ext uri="{FF2B5EF4-FFF2-40B4-BE49-F238E27FC236}">
                    <a16:creationId xmlns:a16="http://schemas.microsoft.com/office/drawing/2014/main" id="{806F6D74-28D8-2245-A887-660E11075247}"/>
                  </a:ext>
                </a:extLst>
              </p:cNvPr>
              <p:cNvSpPr/>
              <p:nvPr/>
            </p:nvSpPr>
            <p:spPr>
              <a:xfrm>
                <a:off x="6901298" y="274209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407" name="Group 406">
              <a:extLst>
                <a:ext uri="{FF2B5EF4-FFF2-40B4-BE49-F238E27FC236}">
                  <a16:creationId xmlns:a16="http://schemas.microsoft.com/office/drawing/2014/main" id="{D65F1BC3-BFA6-CE41-A417-4A487A29627E}"/>
                </a:ext>
              </a:extLst>
            </p:cNvPr>
            <p:cNvGrpSpPr/>
            <p:nvPr/>
          </p:nvGrpSpPr>
          <p:grpSpPr>
            <a:xfrm>
              <a:off x="9687366" y="865794"/>
              <a:ext cx="1098678" cy="940058"/>
              <a:chOff x="6913662" y="894549"/>
              <a:chExt cx="1098678" cy="940058"/>
            </a:xfrm>
          </p:grpSpPr>
          <p:sp>
            <p:nvSpPr>
              <p:cNvPr id="408" name="Oval 407">
                <a:extLst>
                  <a:ext uri="{FF2B5EF4-FFF2-40B4-BE49-F238E27FC236}">
                    <a16:creationId xmlns:a16="http://schemas.microsoft.com/office/drawing/2014/main" id="{BC2978CD-9901-EF43-A8D5-75DF0192653F}"/>
                  </a:ext>
                </a:extLst>
              </p:cNvPr>
              <p:cNvSpPr/>
              <p:nvPr/>
            </p:nvSpPr>
            <p:spPr>
              <a:xfrm>
                <a:off x="7602398" y="894549"/>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9" name="Oval 408">
                <a:extLst>
                  <a:ext uri="{FF2B5EF4-FFF2-40B4-BE49-F238E27FC236}">
                    <a16:creationId xmlns:a16="http://schemas.microsoft.com/office/drawing/2014/main" id="{0E0B0861-2F0D-1C43-9452-20EA985BC09E}"/>
                  </a:ext>
                </a:extLst>
              </p:cNvPr>
              <p:cNvSpPr/>
              <p:nvPr/>
            </p:nvSpPr>
            <p:spPr>
              <a:xfrm>
                <a:off x="7417001" y="100717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0" name="Oval 409">
                <a:extLst>
                  <a:ext uri="{FF2B5EF4-FFF2-40B4-BE49-F238E27FC236}">
                    <a16:creationId xmlns:a16="http://schemas.microsoft.com/office/drawing/2014/main" id="{1B5808D0-90B5-1141-88E6-A27D0F3CB719}"/>
                  </a:ext>
                </a:extLst>
              </p:cNvPr>
              <p:cNvSpPr/>
              <p:nvPr/>
            </p:nvSpPr>
            <p:spPr>
              <a:xfrm>
                <a:off x="7829460" y="111280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1" name="Oval 410">
                <a:extLst>
                  <a:ext uri="{FF2B5EF4-FFF2-40B4-BE49-F238E27FC236}">
                    <a16:creationId xmlns:a16="http://schemas.microsoft.com/office/drawing/2014/main" id="{2296D6A9-D3D9-F84A-A6C6-F9FE1FD8787A}"/>
                  </a:ext>
                </a:extLst>
              </p:cNvPr>
              <p:cNvSpPr/>
              <p:nvPr/>
            </p:nvSpPr>
            <p:spPr>
              <a:xfrm>
                <a:off x="7005102" y="151617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2" name="Oval 411">
                <a:extLst>
                  <a:ext uri="{FF2B5EF4-FFF2-40B4-BE49-F238E27FC236}">
                    <a16:creationId xmlns:a16="http://schemas.microsoft.com/office/drawing/2014/main" id="{4B422FFB-0588-A34C-979D-A63610706CF7}"/>
                  </a:ext>
                </a:extLst>
              </p:cNvPr>
              <p:cNvSpPr/>
              <p:nvPr/>
            </p:nvSpPr>
            <p:spPr>
              <a:xfrm>
                <a:off x="7920900" y="148744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3" name="Oval 412">
                <a:extLst>
                  <a:ext uri="{FF2B5EF4-FFF2-40B4-BE49-F238E27FC236}">
                    <a16:creationId xmlns:a16="http://schemas.microsoft.com/office/drawing/2014/main" id="{C5579932-05FA-2E46-B65A-B53D4703CF01}"/>
                  </a:ext>
                </a:extLst>
              </p:cNvPr>
              <p:cNvSpPr/>
              <p:nvPr/>
            </p:nvSpPr>
            <p:spPr>
              <a:xfrm>
                <a:off x="7319022" y="139600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4" name="Oval 413">
                <a:extLst>
                  <a:ext uri="{FF2B5EF4-FFF2-40B4-BE49-F238E27FC236}">
                    <a16:creationId xmlns:a16="http://schemas.microsoft.com/office/drawing/2014/main" id="{253A2F0C-1380-5347-A899-99385B55008E}"/>
                  </a:ext>
                </a:extLst>
              </p:cNvPr>
              <p:cNvSpPr/>
              <p:nvPr/>
            </p:nvSpPr>
            <p:spPr>
              <a:xfrm>
                <a:off x="7829460" y="172191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5" name="Oval 414">
                <a:extLst>
                  <a:ext uri="{FF2B5EF4-FFF2-40B4-BE49-F238E27FC236}">
                    <a16:creationId xmlns:a16="http://schemas.microsoft.com/office/drawing/2014/main" id="{76D4DD29-32AE-CE40-9196-B6456740A65B}"/>
                  </a:ext>
                </a:extLst>
              </p:cNvPr>
              <p:cNvSpPr/>
              <p:nvPr/>
            </p:nvSpPr>
            <p:spPr>
              <a:xfrm>
                <a:off x="6913662" y="1743167"/>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sp>
        <p:nvSpPr>
          <p:cNvPr id="2" name="Content Placeholder 1">
            <a:extLst>
              <a:ext uri="{FF2B5EF4-FFF2-40B4-BE49-F238E27FC236}">
                <a16:creationId xmlns:a16="http://schemas.microsoft.com/office/drawing/2014/main" id="{38C7FC30-1F50-FF42-A1C1-4EA6E05C3938}"/>
              </a:ext>
            </a:extLst>
          </p:cNvPr>
          <p:cNvSpPr>
            <a:spLocks noGrp="1"/>
          </p:cNvSpPr>
          <p:nvPr>
            <p:ph sz="half" idx="1"/>
          </p:nvPr>
        </p:nvSpPr>
        <p:spPr>
          <a:xfrm>
            <a:off x="548640" y="267890"/>
            <a:ext cx="3763557" cy="4295836"/>
          </a:xfrm>
        </p:spPr>
        <p:txBody>
          <a:bodyPr>
            <a:normAutofit/>
          </a:bodyPr>
          <a:lstStyle/>
          <a:p>
            <a:r>
              <a:rPr lang="en-US" dirty="0"/>
              <a:t>Step 4</a:t>
            </a:r>
          </a:p>
          <a:p>
            <a:pPr lvl="1" algn="ctr"/>
            <a:r>
              <a:rPr lang="en-US" dirty="0"/>
              <a:t>Cluster Subgraphs to form Mapper Nodes by finding connected components or graph clustering (e.g., modularity)</a:t>
            </a:r>
          </a:p>
        </p:txBody>
      </p:sp>
      <p:sp>
        <p:nvSpPr>
          <p:cNvPr id="3" name="Content Placeholder 2">
            <a:extLst>
              <a:ext uri="{FF2B5EF4-FFF2-40B4-BE49-F238E27FC236}">
                <a16:creationId xmlns:a16="http://schemas.microsoft.com/office/drawing/2014/main" id="{C63D5FDA-F541-5D44-9C6F-5D5E4B2F2A80}"/>
              </a:ext>
            </a:extLst>
          </p:cNvPr>
          <p:cNvSpPr>
            <a:spLocks noGrp="1"/>
          </p:cNvSpPr>
          <p:nvPr>
            <p:ph sz="half" idx="10"/>
          </p:nvPr>
        </p:nvSpPr>
        <p:spPr/>
        <p:txBody>
          <a:bodyPr/>
          <a:lstStyle/>
          <a:p>
            <a:endParaRPr lang="en-US"/>
          </a:p>
        </p:txBody>
      </p:sp>
      <p:grpSp>
        <p:nvGrpSpPr>
          <p:cNvPr id="97" name="Group 96">
            <a:extLst>
              <a:ext uri="{FF2B5EF4-FFF2-40B4-BE49-F238E27FC236}">
                <a16:creationId xmlns:a16="http://schemas.microsoft.com/office/drawing/2014/main" id="{6275BBEC-D3B0-BE48-9823-586E4ED36698}"/>
              </a:ext>
            </a:extLst>
          </p:cNvPr>
          <p:cNvGrpSpPr/>
          <p:nvPr/>
        </p:nvGrpSpPr>
        <p:grpSpPr>
          <a:xfrm>
            <a:off x="8074239" y="771135"/>
            <a:ext cx="2235329" cy="5418239"/>
            <a:chOff x="9177517" y="1122656"/>
            <a:chExt cx="1520231" cy="3684904"/>
          </a:xfrm>
        </p:grpSpPr>
        <p:grpSp>
          <p:nvGrpSpPr>
            <p:cNvPr id="98" name="Group 97">
              <a:extLst>
                <a:ext uri="{FF2B5EF4-FFF2-40B4-BE49-F238E27FC236}">
                  <a16:creationId xmlns:a16="http://schemas.microsoft.com/office/drawing/2014/main" id="{8B6B9D1D-9013-0142-9004-30018C448485}"/>
                </a:ext>
              </a:extLst>
            </p:cNvPr>
            <p:cNvGrpSpPr/>
            <p:nvPr/>
          </p:nvGrpSpPr>
          <p:grpSpPr>
            <a:xfrm>
              <a:off x="9177517" y="1228935"/>
              <a:ext cx="1135745" cy="3578625"/>
              <a:chOff x="9177517" y="1189001"/>
              <a:chExt cx="1135745" cy="3578625"/>
            </a:xfrm>
          </p:grpSpPr>
          <p:sp>
            <p:nvSpPr>
              <p:cNvPr id="106" name="Oval 105">
                <a:extLst>
                  <a:ext uri="{FF2B5EF4-FFF2-40B4-BE49-F238E27FC236}">
                    <a16:creationId xmlns:a16="http://schemas.microsoft.com/office/drawing/2014/main" id="{DD9DAA07-BDF8-8946-ACD2-0BE95122DBDF}"/>
                  </a:ext>
                </a:extLst>
              </p:cNvPr>
              <p:cNvSpPr/>
              <p:nvPr/>
            </p:nvSpPr>
            <p:spPr>
              <a:xfrm>
                <a:off x="10038942" y="4493306"/>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107" name="Oval 106">
                <a:extLst>
                  <a:ext uri="{FF2B5EF4-FFF2-40B4-BE49-F238E27FC236}">
                    <a16:creationId xmlns:a16="http://schemas.microsoft.com/office/drawing/2014/main" id="{92E7DFB3-A192-914C-A99A-AA4656FD3EE6}"/>
                  </a:ext>
                </a:extLst>
              </p:cNvPr>
              <p:cNvSpPr/>
              <p:nvPr/>
            </p:nvSpPr>
            <p:spPr>
              <a:xfrm>
                <a:off x="9177517" y="4493306"/>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108" name="Oval 107">
                <a:extLst>
                  <a:ext uri="{FF2B5EF4-FFF2-40B4-BE49-F238E27FC236}">
                    <a16:creationId xmlns:a16="http://schemas.microsoft.com/office/drawing/2014/main" id="{B0908C19-4891-1C4A-8B13-E2267196A309}"/>
                  </a:ext>
                </a:extLst>
              </p:cNvPr>
              <p:cNvSpPr/>
              <p:nvPr/>
            </p:nvSpPr>
            <p:spPr>
              <a:xfrm>
                <a:off x="9608230" y="3387715"/>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09" name="Oval 108">
                <a:extLst>
                  <a:ext uri="{FF2B5EF4-FFF2-40B4-BE49-F238E27FC236}">
                    <a16:creationId xmlns:a16="http://schemas.microsoft.com/office/drawing/2014/main" id="{A93A2F69-964E-9049-A023-81EFB8FC2323}"/>
                  </a:ext>
                </a:extLst>
              </p:cNvPr>
              <p:cNvSpPr/>
              <p:nvPr/>
            </p:nvSpPr>
            <p:spPr>
              <a:xfrm>
                <a:off x="9177517" y="2288358"/>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110" name="Oval 109">
                <a:extLst>
                  <a:ext uri="{FF2B5EF4-FFF2-40B4-BE49-F238E27FC236}">
                    <a16:creationId xmlns:a16="http://schemas.microsoft.com/office/drawing/2014/main" id="{99A513A2-3261-3D4C-AF73-98FCDACBD268}"/>
                  </a:ext>
                </a:extLst>
              </p:cNvPr>
              <p:cNvSpPr/>
              <p:nvPr/>
            </p:nvSpPr>
            <p:spPr>
              <a:xfrm>
                <a:off x="10038942" y="2288358"/>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111" name="Oval 110">
                <a:extLst>
                  <a:ext uri="{FF2B5EF4-FFF2-40B4-BE49-F238E27FC236}">
                    <a16:creationId xmlns:a16="http://schemas.microsoft.com/office/drawing/2014/main" id="{E6A55846-D8F7-8B4D-A4FC-FAB92BF15138}"/>
                  </a:ext>
                </a:extLst>
              </p:cNvPr>
              <p:cNvSpPr/>
              <p:nvPr/>
            </p:nvSpPr>
            <p:spPr>
              <a:xfrm>
                <a:off x="9629757" y="1189001"/>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4186C73B-4C82-1A4C-AB9D-8D9113456D9B}"/>
                    </a:ext>
                  </a:extLst>
                </p:cNvPr>
                <p:cNvSpPr txBox="1"/>
                <p:nvPr/>
              </p:nvSpPr>
              <p:spPr>
                <a:xfrm>
                  <a:off x="9872510" y="1122656"/>
                  <a:ext cx="825238" cy="277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r>
                              <a:rPr lang="en-US" sz="2647" i="1">
                                <a:latin typeface="Cambria Math" panose="02040503050406030204" pitchFamily="18" charset="0"/>
                                <a:ea typeface="Cambria Math" panose="02040503050406030204" pitchFamily="18" charset="0"/>
                              </a:rPr>
                              <m:t>𝑁</m:t>
                            </m:r>
                          </m:e>
                          <m:sub>
                            <m:r>
                              <a:rPr lang="en-US" sz="2647" i="1">
                                <a:latin typeface="Cambria Math" panose="02040503050406030204" pitchFamily="18" charset="0"/>
                                <a:ea typeface="Cambria Math" panose="02040503050406030204" pitchFamily="18" charset="0"/>
                              </a:rPr>
                              <m:t>1</m:t>
                            </m:r>
                          </m:sub>
                        </m:sSub>
                        <m:d>
                          <m:dPr>
                            <m:ctrlPr>
                              <a:rPr lang="en-US" sz="2647" i="1">
                                <a:latin typeface="Cambria Math" panose="02040503050406030204" pitchFamily="18" charset="0"/>
                                <a:ea typeface="Cambria Math" panose="02040503050406030204" pitchFamily="18" charset="0"/>
                              </a:rPr>
                            </m:ctrlPr>
                          </m:dPr>
                          <m:e>
                            <m:r>
                              <a:rPr lang="en-US" sz="2647" i="1">
                                <a:latin typeface="Cambria Math" panose="02040503050406030204" pitchFamily="18" charset="0"/>
                                <a:ea typeface="Cambria Math" panose="02040503050406030204" pitchFamily="18" charset="0"/>
                              </a:rPr>
                              <m:t>𝒰</m:t>
                            </m:r>
                          </m:e>
                        </m:d>
                      </m:oMath>
                    </m:oMathPara>
                  </a14:m>
                  <a:endParaRPr lang="en-US" sz="2647" i="1" dirty="0">
                    <a:latin typeface="Cambria Math" panose="02040503050406030204" pitchFamily="18" charset="0"/>
                  </a:endParaRPr>
                </a:p>
              </p:txBody>
            </p:sp>
          </mc:Choice>
          <mc:Fallback xmlns="">
            <p:sp>
              <p:nvSpPr>
                <p:cNvPr id="99" name="TextBox 98">
                  <a:extLst>
                    <a:ext uri="{FF2B5EF4-FFF2-40B4-BE49-F238E27FC236}">
                      <a16:creationId xmlns:a16="http://schemas.microsoft.com/office/drawing/2014/main" id="{4186C73B-4C82-1A4C-AB9D-8D9113456D9B}"/>
                    </a:ext>
                  </a:extLst>
                </p:cNvPr>
                <p:cNvSpPr txBox="1">
                  <a:spLocks noRot="1" noChangeAspect="1" noMove="1" noResize="1" noEditPoints="1" noAdjustHandles="1" noChangeArrowheads="1" noChangeShapeType="1" noTextEdit="1"/>
                </p:cNvSpPr>
                <p:nvPr/>
              </p:nvSpPr>
              <p:spPr>
                <a:xfrm>
                  <a:off x="9872510" y="1122656"/>
                  <a:ext cx="825238" cy="277040"/>
                </a:xfrm>
                <a:prstGeom prst="rect">
                  <a:avLst/>
                </a:prstGeom>
                <a:blipFill>
                  <a:blip r:embed="rId4"/>
                  <a:stretch>
                    <a:fillRect b="-12121"/>
                  </a:stretch>
                </a:blipFill>
              </p:spPr>
              <p:txBody>
                <a:bodyPr/>
                <a:lstStyle/>
                <a:p>
                  <a:r>
                    <a:rPr lang="en-US">
                      <a:noFill/>
                    </a:rPr>
                    <a:t> </a:t>
                  </a:r>
                </a:p>
              </p:txBody>
            </p:sp>
          </mc:Fallback>
        </mc:AlternateContent>
      </p:grpSp>
    </p:spTree>
    <p:extLst>
      <p:ext uri="{BB962C8B-B14F-4D97-AF65-F5344CB8AC3E}">
        <p14:creationId xmlns:p14="http://schemas.microsoft.com/office/powerpoint/2010/main" val="3700922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 name="Group 429">
            <a:extLst>
              <a:ext uri="{FF2B5EF4-FFF2-40B4-BE49-F238E27FC236}">
                <a16:creationId xmlns:a16="http://schemas.microsoft.com/office/drawing/2014/main" id="{3BF3A63A-824D-3E40-ABC0-1E76125705BE}"/>
              </a:ext>
            </a:extLst>
          </p:cNvPr>
          <p:cNvGrpSpPr/>
          <p:nvPr/>
        </p:nvGrpSpPr>
        <p:grpSpPr>
          <a:xfrm>
            <a:off x="4849577" y="315595"/>
            <a:ext cx="2204744" cy="6353292"/>
            <a:chOff x="9590610" y="812841"/>
            <a:chExt cx="1499430" cy="4320827"/>
          </a:xfrm>
        </p:grpSpPr>
        <p:sp>
          <p:nvSpPr>
            <p:cNvPr id="330" name="Freeform 329">
              <a:extLst>
                <a:ext uri="{FF2B5EF4-FFF2-40B4-BE49-F238E27FC236}">
                  <a16:creationId xmlns:a16="http://schemas.microsoft.com/office/drawing/2014/main" id="{12D557F5-9FFA-254A-98AE-B45A2E560F24}"/>
                </a:ext>
              </a:extLst>
            </p:cNvPr>
            <p:cNvSpPr/>
            <p:nvPr/>
          </p:nvSpPr>
          <p:spPr>
            <a:xfrm>
              <a:off x="9590610" y="812841"/>
              <a:ext cx="1275106" cy="1038401"/>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 name="connsiteX0" fmla="*/ 66710 w 512322"/>
                <a:gd name="connsiteY0" fmla="*/ 74 h 901818"/>
                <a:gd name="connsiteX1" fmla="*/ 66710 w 512322"/>
                <a:gd name="connsiteY1" fmla="*/ 658100 h 901818"/>
                <a:gd name="connsiteX2" fmla="*/ 186351 w 512322"/>
                <a:gd name="connsiteY2" fmla="*/ 897382 h 901818"/>
                <a:gd name="connsiteX3" fmla="*/ 511091 w 512322"/>
                <a:gd name="connsiteY3" fmla="*/ 482911 h 901818"/>
                <a:gd name="connsiteX4" fmla="*/ 288901 w 512322"/>
                <a:gd name="connsiteY4" fmla="*/ 316268 h 901818"/>
                <a:gd name="connsiteX5" fmla="*/ 66710 w 512322"/>
                <a:gd name="connsiteY5" fmla="*/ 74 h 901818"/>
                <a:gd name="connsiteX0" fmla="*/ 66710 w 306380"/>
                <a:gd name="connsiteY0" fmla="*/ 74 h 902357"/>
                <a:gd name="connsiteX1" fmla="*/ 66710 w 306380"/>
                <a:gd name="connsiteY1" fmla="*/ 658100 h 902357"/>
                <a:gd name="connsiteX2" fmla="*/ 186351 w 306380"/>
                <a:gd name="connsiteY2" fmla="*/ 897382 h 902357"/>
                <a:gd name="connsiteX3" fmla="*/ 280355 w 306380"/>
                <a:gd name="connsiteY3" fmla="*/ 470093 h 902357"/>
                <a:gd name="connsiteX4" fmla="*/ 288901 w 306380"/>
                <a:gd name="connsiteY4" fmla="*/ 316268 h 902357"/>
                <a:gd name="connsiteX5" fmla="*/ 66710 w 306380"/>
                <a:gd name="connsiteY5" fmla="*/ 74 h 902357"/>
                <a:gd name="connsiteX0" fmla="*/ 66710 w 306380"/>
                <a:gd name="connsiteY0" fmla="*/ 74 h 898685"/>
                <a:gd name="connsiteX1" fmla="*/ 66710 w 306380"/>
                <a:gd name="connsiteY1" fmla="*/ 658100 h 898685"/>
                <a:gd name="connsiteX2" fmla="*/ 186351 w 306380"/>
                <a:gd name="connsiteY2" fmla="*/ 897382 h 898685"/>
                <a:gd name="connsiteX3" fmla="*/ 280355 w 306380"/>
                <a:gd name="connsiteY3" fmla="*/ 470093 h 898685"/>
                <a:gd name="connsiteX4" fmla="*/ 288901 w 306380"/>
                <a:gd name="connsiteY4" fmla="*/ 316268 h 898685"/>
                <a:gd name="connsiteX5" fmla="*/ 66710 w 306380"/>
                <a:gd name="connsiteY5" fmla="*/ 74 h 898685"/>
                <a:gd name="connsiteX0" fmla="*/ 66710 w 297589"/>
                <a:gd name="connsiteY0" fmla="*/ 74 h 901297"/>
                <a:gd name="connsiteX1" fmla="*/ 66710 w 297589"/>
                <a:gd name="connsiteY1" fmla="*/ 658100 h 901297"/>
                <a:gd name="connsiteX2" fmla="*/ 186351 w 297589"/>
                <a:gd name="connsiteY2" fmla="*/ 897382 h 901297"/>
                <a:gd name="connsiteX3" fmla="*/ 246171 w 297589"/>
                <a:gd name="connsiteY3" fmla="*/ 495730 h 901297"/>
                <a:gd name="connsiteX4" fmla="*/ 288901 w 297589"/>
                <a:gd name="connsiteY4" fmla="*/ 316268 h 901297"/>
                <a:gd name="connsiteX5" fmla="*/ 66710 w 297589"/>
                <a:gd name="connsiteY5" fmla="*/ 74 h 901297"/>
                <a:gd name="connsiteX0" fmla="*/ 29433 w 362493"/>
                <a:gd name="connsiteY0" fmla="*/ 13580 h 914803"/>
                <a:gd name="connsiteX1" fmla="*/ 29433 w 362493"/>
                <a:gd name="connsiteY1" fmla="*/ 671606 h 914803"/>
                <a:gd name="connsiteX2" fmla="*/ 149074 w 362493"/>
                <a:gd name="connsiteY2" fmla="*/ 910888 h 914803"/>
                <a:gd name="connsiteX3" fmla="*/ 208894 w 362493"/>
                <a:gd name="connsiteY3" fmla="*/ 509236 h 914803"/>
                <a:gd name="connsiteX4" fmla="*/ 358447 w 362493"/>
                <a:gd name="connsiteY4" fmla="*/ 248589 h 914803"/>
                <a:gd name="connsiteX5" fmla="*/ 29433 w 362493"/>
                <a:gd name="connsiteY5" fmla="*/ 13580 h 914803"/>
                <a:gd name="connsiteX0" fmla="*/ 17097 w 421385"/>
                <a:gd name="connsiteY0" fmla="*/ 17653 h 841657"/>
                <a:gd name="connsiteX1" fmla="*/ 85464 w 421385"/>
                <a:gd name="connsiteY1" fmla="*/ 598767 h 841657"/>
                <a:gd name="connsiteX2" fmla="*/ 205105 w 421385"/>
                <a:gd name="connsiteY2" fmla="*/ 838049 h 841657"/>
                <a:gd name="connsiteX3" fmla="*/ 264925 w 421385"/>
                <a:gd name="connsiteY3" fmla="*/ 436397 h 841657"/>
                <a:gd name="connsiteX4" fmla="*/ 414478 w 421385"/>
                <a:gd name="connsiteY4" fmla="*/ 175750 h 841657"/>
                <a:gd name="connsiteX5" fmla="*/ 17097 w 421385"/>
                <a:gd name="connsiteY5" fmla="*/ 17653 h 841657"/>
                <a:gd name="connsiteX0" fmla="*/ 4427 w 408715"/>
                <a:gd name="connsiteY0" fmla="*/ 17653 h 838049"/>
                <a:gd name="connsiteX1" fmla="*/ 192435 w 408715"/>
                <a:gd name="connsiteY1" fmla="*/ 838049 h 838049"/>
                <a:gd name="connsiteX2" fmla="*/ 252255 w 408715"/>
                <a:gd name="connsiteY2" fmla="*/ 436397 h 838049"/>
                <a:gd name="connsiteX3" fmla="*/ 401808 w 408715"/>
                <a:gd name="connsiteY3" fmla="*/ 175750 h 838049"/>
                <a:gd name="connsiteX4" fmla="*/ 4427 w 408715"/>
                <a:gd name="connsiteY4" fmla="*/ 17653 h 838049"/>
                <a:gd name="connsiteX0" fmla="*/ 9086 w 413374"/>
                <a:gd name="connsiteY0" fmla="*/ 17653 h 838634"/>
                <a:gd name="connsiteX1" fmla="*/ 197094 w 413374"/>
                <a:gd name="connsiteY1" fmla="*/ 838049 h 838634"/>
                <a:gd name="connsiteX2" fmla="*/ 256914 w 413374"/>
                <a:gd name="connsiteY2" fmla="*/ 436397 h 838634"/>
                <a:gd name="connsiteX3" fmla="*/ 406467 w 413374"/>
                <a:gd name="connsiteY3" fmla="*/ 175750 h 838634"/>
                <a:gd name="connsiteX4" fmla="*/ 9086 w 413374"/>
                <a:gd name="connsiteY4" fmla="*/ 17653 h 838634"/>
                <a:gd name="connsiteX0" fmla="*/ 20478 w 424766"/>
                <a:gd name="connsiteY0" fmla="*/ 32707 h 853688"/>
                <a:gd name="connsiteX1" fmla="*/ 208486 w 424766"/>
                <a:gd name="connsiteY1" fmla="*/ 853103 h 853688"/>
                <a:gd name="connsiteX2" fmla="*/ 268306 w 424766"/>
                <a:gd name="connsiteY2" fmla="*/ 451451 h 853688"/>
                <a:gd name="connsiteX3" fmla="*/ 417859 w 424766"/>
                <a:gd name="connsiteY3" fmla="*/ 190804 h 853688"/>
                <a:gd name="connsiteX4" fmla="*/ 20478 w 424766"/>
                <a:gd name="connsiteY4" fmla="*/ 32707 h 853688"/>
                <a:gd name="connsiteX0" fmla="*/ 12777 w 403675"/>
                <a:gd name="connsiteY0" fmla="*/ 35854 h 834159"/>
                <a:gd name="connsiteX1" fmla="*/ 187966 w 403675"/>
                <a:gd name="connsiteY1" fmla="*/ 826340 h 834159"/>
                <a:gd name="connsiteX2" fmla="*/ 247786 w 403675"/>
                <a:gd name="connsiteY2" fmla="*/ 424688 h 834159"/>
                <a:gd name="connsiteX3" fmla="*/ 397339 w 403675"/>
                <a:gd name="connsiteY3" fmla="*/ 164041 h 834159"/>
                <a:gd name="connsiteX4" fmla="*/ 12777 w 403675"/>
                <a:gd name="connsiteY4" fmla="*/ 35854 h 834159"/>
                <a:gd name="connsiteX0" fmla="*/ 18232 w 409130"/>
                <a:gd name="connsiteY0" fmla="*/ 35854 h 826341"/>
                <a:gd name="connsiteX1" fmla="*/ 193421 w 409130"/>
                <a:gd name="connsiteY1" fmla="*/ 826340 h 826341"/>
                <a:gd name="connsiteX2" fmla="*/ 253241 w 409130"/>
                <a:gd name="connsiteY2" fmla="*/ 424688 h 826341"/>
                <a:gd name="connsiteX3" fmla="*/ 402794 w 409130"/>
                <a:gd name="connsiteY3" fmla="*/ 164041 h 826341"/>
                <a:gd name="connsiteX4" fmla="*/ 18232 w 409130"/>
                <a:gd name="connsiteY4" fmla="*/ 35854 h 826341"/>
                <a:gd name="connsiteX0" fmla="*/ 21343 w 412241"/>
                <a:gd name="connsiteY0" fmla="*/ 35854 h 826402"/>
                <a:gd name="connsiteX1" fmla="*/ 196532 w 412241"/>
                <a:gd name="connsiteY1" fmla="*/ 826340 h 826402"/>
                <a:gd name="connsiteX2" fmla="*/ 256352 w 412241"/>
                <a:gd name="connsiteY2" fmla="*/ 424688 h 826402"/>
                <a:gd name="connsiteX3" fmla="*/ 405905 w 412241"/>
                <a:gd name="connsiteY3" fmla="*/ 164041 h 826402"/>
                <a:gd name="connsiteX4" fmla="*/ 21343 w 412241"/>
                <a:gd name="connsiteY4" fmla="*/ 35854 h 826402"/>
                <a:gd name="connsiteX0" fmla="*/ 23704 w 1038137"/>
                <a:gd name="connsiteY0" fmla="*/ 37971 h 843258"/>
                <a:gd name="connsiteX1" fmla="*/ 198893 w 1038137"/>
                <a:gd name="connsiteY1" fmla="*/ 828457 h 843258"/>
                <a:gd name="connsiteX2" fmla="*/ 1036380 w 1038137"/>
                <a:gd name="connsiteY2" fmla="*/ 525082 h 843258"/>
                <a:gd name="connsiteX3" fmla="*/ 408266 w 1038137"/>
                <a:gd name="connsiteY3" fmla="*/ 166158 h 843258"/>
                <a:gd name="connsiteX4" fmla="*/ 23704 w 1038137"/>
                <a:gd name="connsiteY4" fmla="*/ 37971 h 843258"/>
                <a:gd name="connsiteX0" fmla="*/ 27008 w 1050656"/>
                <a:gd name="connsiteY0" fmla="*/ 258158 h 1066415"/>
                <a:gd name="connsiteX1" fmla="*/ 202197 w 1050656"/>
                <a:gd name="connsiteY1" fmla="*/ 1048644 h 1066415"/>
                <a:gd name="connsiteX2" fmla="*/ 1039684 w 1050656"/>
                <a:gd name="connsiteY2" fmla="*/ 745269 h 1066415"/>
                <a:gd name="connsiteX3" fmla="*/ 638033 w 1050656"/>
                <a:gd name="connsiteY3" fmla="*/ 23149 h 1066415"/>
                <a:gd name="connsiteX4" fmla="*/ 27008 w 1050656"/>
                <a:gd name="connsiteY4" fmla="*/ 258158 h 1066415"/>
                <a:gd name="connsiteX0" fmla="*/ 72647 w 937487"/>
                <a:gd name="connsiteY0" fmla="*/ 384133 h 1044149"/>
                <a:gd name="connsiteX1" fmla="*/ 89738 w 937487"/>
                <a:gd name="connsiteY1" fmla="*/ 1033613 h 1044149"/>
                <a:gd name="connsiteX2" fmla="*/ 927225 w 937487"/>
                <a:gd name="connsiteY2" fmla="*/ 730238 h 1044149"/>
                <a:gd name="connsiteX3" fmla="*/ 525574 w 937487"/>
                <a:gd name="connsiteY3" fmla="*/ 8118 h 1044149"/>
                <a:gd name="connsiteX4" fmla="*/ 72647 w 937487"/>
                <a:gd name="connsiteY4" fmla="*/ 384133 h 1044149"/>
                <a:gd name="connsiteX0" fmla="*/ 85713 w 950553"/>
                <a:gd name="connsiteY0" fmla="*/ 384133 h 1035586"/>
                <a:gd name="connsiteX1" fmla="*/ 11879 w 950553"/>
                <a:gd name="connsiteY1" fmla="*/ 837204 h 1035586"/>
                <a:gd name="connsiteX2" fmla="*/ 102804 w 950553"/>
                <a:gd name="connsiteY2" fmla="*/ 1033613 h 1035586"/>
                <a:gd name="connsiteX3" fmla="*/ 940291 w 950553"/>
                <a:gd name="connsiteY3" fmla="*/ 730238 h 1035586"/>
                <a:gd name="connsiteX4" fmla="*/ 538640 w 950553"/>
                <a:gd name="connsiteY4" fmla="*/ 8118 h 1035586"/>
                <a:gd name="connsiteX5" fmla="*/ 85713 w 950553"/>
                <a:gd name="connsiteY5" fmla="*/ 384133 h 1035586"/>
                <a:gd name="connsiteX0" fmla="*/ 296059 w 1160899"/>
                <a:gd name="connsiteY0" fmla="*/ 383007 h 1032497"/>
                <a:gd name="connsiteX1" fmla="*/ 34 w 1160899"/>
                <a:gd name="connsiteY1" fmla="*/ 720710 h 1032497"/>
                <a:gd name="connsiteX2" fmla="*/ 313150 w 1160899"/>
                <a:gd name="connsiteY2" fmla="*/ 1032487 h 1032497"/>
                <a:gd name="connsiteX3" fmla="*/ 1150637 w 1160899"/>
                <a:gd name="connsiteY3" fmla="*/ 729112 h 1032497"/>
                <a:gd name="connsiteX4" fmla="*/ 748986 w 1160899"/>
                <a:gd name="connsiteY4" fmla="*/ 6992 h 1032497"/>
                <a:gd name="connsiteX5" fmla="*/ 296059 w 1160899"/>
                <a:gd name="connsiteY5" fmla="*/ 383007 h 1032497"/>
                <a:gd name="connsiteX0" fmla="*/ 370354 w 1248802"/>
                <a:gd name="connsiteY0" fmla="*/ 383007 h 1049588"/>
                <a:gd name="connsiteX1" fmla="*/ 74329 w 1248802"/>
                <a:gd name="connsiteY1" fmla="*/ 720710 h 1049588"/>
                <a:gd name="connsiteX2" fmla="*/ 88342 w 1248802"/>
                <a:gd name="connsiteY2" fmla="*/ 1049579 h 1049588"/>
                <a:gd name="connsiteX3" fmla="*/ 1224932 w 1248802"/>
                <a:gd name="connsiteY3" fmla="*/ 729112 h 1049588"/>
                <a:gd name="connsiteX4" fmla="*/ 823281 w 1248802"/>
                <a:gd name="connsiteY4" fmla="*/ 6992 h 1049588"/>
                <a:gd name="connsiteX5" fmla="*/ 370354 w 1248802"/>
                <a:gd name="connsiteY5" fmla="*/ 383007 h 1049588"/>
                <a:gd name="connsiteX0" fmla="*/ 383173 w 1248702"/>
                <a:gd name="connsiteY0" fmla="*/ 456599 h 1046268"/>
                <a:gd name="connsiteX1" fmla="*/ 74329 w 1248702"/>
                <a:gd name="connsiteY1" fmla="*/ 717390 h 1046268"/>
                <a:gd name="connsiteX2" fmla="*/ 88342 w 1248702"/>
                <a:gd name="connsiteY2" fmla="*/ 1046259 h 1046268"/>
                <a:gd name="connsiteX3" fmla="*/ 1224932 w 1248702"/>
                <a:gd name="connsiteY3" fmla="*/ 725792 h 1046268"/>
                <a:gd name="connsiteX4" fmla="*/ 823281 w 1248702"/>
                <a:gd name="connsiteY4" fmla="*/ 3672 h 1046268"/>
                <a:gd name="connsiteX5" fmla="*/ 383173 w 1248702"/>
                <a:gd name="connsiteY5" fmla="*/ 456599 h 1046268"/>
                <a:gd name="connsiteX0" fmla="*/ 383173 w 1245506"/>
                <a:gd name="connsiteY0" fmla="*/ 460840 h 1050509"/>
                <a:gd name="connsiteX1" fmla="*/ 74329 w 1245506"/>
                <a:gd name="connsiteY1" fmla="*/ 721631 h 1050509"/>
                <a:gd name="connsiteX2" fmla="*/ 88342 w 1245506"/>
                <a:gd name="connsiteY2" fmla="*/ 1050500 h 1050509"/>
                <a:gd name="connsiteX3" fmla="*/ 1224932 w 1245506"/>
                <a:gd name="connsiteY3" fmla="*/ 730033 h 1050509"/>
                <a:gd name="connsiteX4" fmla="*/ 789097 w 1245506"/>
                <a:gd name="connsiteY4" fmla="*/ 3640 h 1050509"/>
                <a:gd name="connsiteX5" fmla="*/ 383173 w 1245506"/>
                <a:gd name="connsiteY5" fmla="*/ 460840 h 1050509"/>
                <a:gd name="connsiteX0" fmla="*/ 383173 w 1253034"/>
                <a:gd name="connsiteY0" fmla="*/ 457441 h 1047110"/>
                <a:gd name="connsiteX1" fmla="*/ 74329 w 1253034"/>
                <a:gd name="connsiteY1" fmla="*/ 718232 h 1047110"/>
                <a:gd name="connsiteX2" fmla="*/ 88342 w 1253034"/>
                <a:gd name="connsiteY2" fmla="*/ 1047101 h 1047110"/>
                <a:gd name="connsiteX3" fmla="*/ 1224932 w 1253034"/>
                <a:gd name="connsiteY3" fmla="*/ 726634 h 1047110"/>
                <a:gd name="connsiteX4" fmla="*/ 789097 w 1253034"/>
                <a:gd name="connsiteY4" fmla="*/ 241 h 1047110"/>
                <a:gd name="connsiteX5" fmla="*/ 383173 w 1253034"/>
                <a:gd name="connsiteY5" fmla="*/ 457441 h 1047110"/>
                <a:gd name="connsiteX0" fmla="*/ 383173 w 1245298"/>
                <a:gd name="connsiteY0" fmla="*/ 444629 h 1034298"/>
                <a:gd name="connsiteX1" fmla="*/ 74329 w 1245298"/>
                <a:gd name="connsiteY1" fmla="*/ 705420 h 1034298"/>
                <a:gd name="connsiteX2" fmla="*/ 88342 w 1245298"/>
                <a:gd name="connsiteY2" fmla="*/ 1034289 h 1034298"/>
                <a:gd name="connsiteX3" fmla="*/ 1224932 w 1245298"/>
                <a:gd name="connsiteY3" fmla="*/ 713822 h 1034298"/>
                <a:gd name="connsiteX4" fmla="*/ 720731 w 1245298"/>
                <a:gd name="connsiteY4" fmla="*/ 248 h 1034298"/>
                <a:gd name="connsiteX5" fmla="*/ 383173 w 1245298"/>
                <a:gd name="connsiteY5" fmla="*/ 444629 h 1034298"/>
                <a:gd name="connsiteX0" fmla="*/ 383173 w 1249869"/>
                <a:gd name="connsiteY0" fmla="*/ 448899 h 1038568"/>
                <a:gd name="connsiteX1" fmla="*/ 74329 w 1249869"/>
                <a:gd name="connsiteY1" fmla="*/ 709690 h 1038568"/>
                <a:gd name="connsiteX2" fmla="*/ 88342 w 1249869"/>
                <a:gd name="connsiteY2" fmla="*/ 1038559 h 1038568"/>
                <a:gd name="connsiteX3" fmla="*/ 1224932 w 1249869"/>
                <a:gd name="connsiteY3" fmla="*/ 718092 h 1038568"/>
                <a:gd name="connsiteX4" fmla="*/ 763460 w 1249869"/>
                <a:gd name="connsiteY4" fmla="*/ 245 h 1038568"/>
                <a:gd name="connsiteX5" fmla="*/ 383173 w 1249869"/>
                <a:gd name="connsiteY5" fmla="*/ 448899 h 1038568"/>
                <a:gd name="connsiteX0" fmla="*/ 395992 w 1243291"/>
                <a:gd name="connsiteY0" fmla="*/ 514681 h 1040257"/>
                <a:gd name="connsiteX1" fmla="*/ 74329 w 1243291"/>
                <a:gd name="connsiteY1" fmla="*/ 711379 h 1040257"/>
                <a:gd name="connsiteX2" fmla="*/ 88342 w 1243291"/>
                <a:gd name="connsiteY2" fmla="*/ 1040248 h 1040257"/>
                <a:gd name="connsiteX3" fmla="*/ 1224932 w 1243291"/>
                <a:gd name="connsiteY3" fmla="*/ 719781 h 1040257"/>
                <a:gd name="connsiteX4" fmla="*/ 763460 w 1243291"/>
                <a:gd name="connsiteY4" fmla="*/ 1934 h 1040257"/>
                <a:gd name="connsiteX5" fmla="*/ 395992 w 1243291"/>
                <a:gd name="connsiteY5" fmla="*/ 514681 h 1040257"/>
                <a:gd name="connsiteX0" fmla="*/ 395992 w 1249995"/>
                <a:gd name="connsiteY0" fmla="*/ 512772 h 1038348"/>
                <a:gd name="connsiteX1" fmla="*/ 74329 w 1249995"/>
                <a:gd name="connsiteY1" fmla="*/ 709470 h 1038348"/>
                <a:gd name="connsiteX2" fmla="*/ 88342 w 1249995"/>
                <a:gd name="connsiteY2" fmla="*/ 1038339 h 1038348"/>
                <a:gd name="connsiteX3" fmla="*/ 1224932 w 1249995"/>
                <a:gd name="connsiteY3" fmla="*/ 717872 h 1038348"/>
                <a:gd name="connsiteX4" fmla="*/ 763460 w 1249995"/>
                <a:gd name="connsiteY4" fmla="*/ 25 h 1038348"/>
                <a:gd name="connsiteX5" fmla="*/ 395992 w 1249995"/>
                <a:gd name="connsiteY5" fmla="*/ 512772 h 1038348"/>
                <a:gd name="connsiteX0" fmla="*/ 395992 w 1245819"/>
                <a:gd name="connsiteY0" fmla="*/ 512772 h 1038348"/>
                <a:gd name="connsiteX1" fmla="*/ 74329 w 1245819"/>
                <a:gd name="connsiteY1" fmla="*/ 709470 h 1038348"/>
                <a:gd name="connsiteX2" fmla="*/ 88342 w 1245819"/>
                <a:gd name="connsiteY2" fmla="*/ 1038339 h 1038348"/>
                <a:gd name="connsiteX3" fmla="*/ 1224932 w 1245819"/>
                <a:gd name="connsiteY3" fmla="*/ 717872 h 1038348"/>
                <a:gd name="connsiteX4" fmla="*/ 725004 w 1245819"/>
                <a:gd name="connsiteY4" fmla="*/ 25 h 1038348"/>
                <a:gd name="connsiteX5" fmla="*/ 395992 w 1245819"/>
                <a:gd name="connsiteY5" fmla="*/ 512772 h 1038348"/>
                <a:gd name="connsiteX0" fmla="*/ 407346 w 1257173"/>
                <a:gd name="connsiteY0" fmla="*/ 512772 h 1038348"/>
                <a:gd name="connsiteX1" fmla="*/ 55773 w 1257173"/>
                <a:gd name="connsiteY1" fmla="*/ 709470 h 1038348"/>
                <a:gd name="connsiteX2" fmla="*/ 99696 w 1257173"/>
                <a:gd name="connsiteY2" fmla="*/ 1038339 h 1038348"/>
                <a:gd name="connsiteX3" fmla="*/ 1236286 w 1257173"/>
                <a:gd name="connsiteY3" fmla="*/ 717872 h 1038348"/>
                <a:gd name="connsiteX4" fmla="*/ 736358 w 1257173"/>
                <a:gd name="connsiteY4" fmla="*/ 25 h 1038348"/>
                <a:gd name="connsiteX5" fmla="*/ 407346 w 1257173"/>
                <a:gd name="connsiteY5" fmla="*/ 512772 h 1038348"/>
                <a:gd name="connsiteX0" fmla="*/ 421484 w 1271311"/>
                <a:gd name="connsiteY0" fmla="*/ 512772 h 1038348"/>
                <a:gd name="connsiteX1" fmla="*/ 69911 w 1271311"/>
                <a:gd name="connsiteY1" fmla="*/ 709470 h 1038348"/>
                <a:gd name="connsiteX2" fmla="*/ 113834 w 1271311"/>
                <a:gd name="connsiteY2" fmla="*/ 1038339 h 1038348"/>
                <a:gd name="connsiteX3" fmla="*/ 1250424 w 1271311"/>
                <a:gd name="connsiteY3" fmla="*/ 717872 h 1038348"/>
                <a:gd name="connsiteX4" fmla="*/ 750496 w 1271311"/>
                <a:gd name="connsiteY4" fmla="*/ 25 h 1038348"/>
                <a:gd name="connsiteX5" fmla="*/ 421484 w 1271311"/>
                <a:gd name="connsiteY5" fmla="*/ 512772 h 1038348"/>
                <a:gd name="connsiteX0" fmla="*/ 421484 w 1271311"/>
                <a:gd name="connsiteY0" fmla="*/ 512772 h 1038348"/>
                <a:gd name="connsiteX1" fmla="*/ 69911 w 1271311"/>
                <a:gd name="connsiteY1" fmla="*/ 709470 h 1038348"/>
                <a:gd name="connsiteX2" fmla="*/ 113834 w 1271311"/>
                <a:gd name="connsiteY2" fmla="*/ 1038339 h 1038348"/>
                <a:gd name="connsiteX3" fmla="*/ 1250424 w 1271311"/>
                <a:gd name="connsiteY3" fmla="*/ 717872 h 1038348"/>
                <a:gd name="connsiteX4" fmla="*/ 750496 w 1271311"/>
                <a:gd name="connsiteY4" fmla="*/ 25 h 1038348"/>
                <a:gd name="connsiteX5" fmla="*/ 421484 w 1271311"/>
                <a:gd name="connsiteY5" fmla="*/ 512772 h 1038348"/>
                <a:gd name="connsiteX0" fmla="*/ 441594 w 1291421"/>
                <a:gd name="connsiteY0" fmla="*/ 512772 h 1038479"/>
                <a:gd name="connsiteX1" fmla="*/ 51565 w 1291421"/>
                <a:gd name="connsiteY1" fmla="*/ 752199 h 1038479"/>
                <a:gd name="connsiteX2" fmla="*/ 133944 w 1291421"/>
                <a:gd name="connsiteY2" fmla="*/ 1038339 h 1038479"/>
                <a:gd name="connsiteX3" fmla="*/ 1270534 w 1291421"/>
                <a:gd name="connsiteY3" fmla="*/ 717872 h 1038479"/>
                <a:gd name="connsiteX4" fmla="*/ 770606 w 1291421"/>
                <a:gd name="connsiteY4" fmla="*/ 25 h 1038479"/>
                <a:gd name="connsiteX5" fmla="*/ 441594 w 1291421"/>
                <a:gd name="connsiteY5" fmla="*/ 512772 h 1038479"/>
                <a:gd name="connsiteX0" fmla="*/ 414136 w 1243124"/>
                <a:gd name="connsiteY0" fmla="*/ 512772 h 1045665"/>
                <a:gd name="connsiteX1" fmla="*/ 24107 w 1243124"/>
                <a:gd name="connsiteY1" fmla="*/ 752199 h 1045665"/>
                <a:gd name="connsiteX2" fmla="*/ 106486 w 1243124"/>
                <a:gd name="connsiteY2" fmla="*/ 1038339 h 1045665"/>
                <a:gd name="connsiteX3" fmla="*/ 720589 w 1243124"/>
                <a:gd name="connsiteY3" fmla="*/ 940206 h 1045665"/>
                <a:gd name="connsiteX4" fmla="*/ 1243076 w 1243124"/>
                <a:gd name="connsiteY4" fmla="*/ 717872 h 1045665"/>
                <a:gd name="connsiteX5" fmla="*/ 743148 w 1243124"/>
                <a:gd name="connsiteY5" fmla="*/ 25 h 1045665"/>
                <a:gd name="connsiteX6" fmla="*/ 414136 w 1243124"/>
                <a:gd name="connsiteY6" fmla="*/ 512772 h 1045665"/>
                <a:gd name="connsiteX0" fmla="*/ 410571 w 1240728"/>
                <a:gd name="connsiteY0" fmla="*/ 512770 h 1038640"/>
                <a:gd name="connsiteX1" fmla="*/ 20542 w 1240728"/>
                <a:gd name="connsiteY1" fmla="*/ 752197 h 1038640"/>
                <a:gd name="connsiteX2" fmla="*/ 102921 w 1240728"/>
                <a:gd name="connsiteY2" fmla="*/ 1038337 h 1038640"/>
                <a:gd name="connsiteX3" fmla="*/ 618747 w 1240728"/>
                <a:gd name="connsiteY3" fmla="*/ 700922 h 1038640"/>
                <a:gd name="connsiteX4" fmla="*/ 1239511 w 1240728"/>
                <a:gd name="connsiteY4" fmla="*/ 717870 h 1038640"/>
                <a:gd name="connsiteX5" fmla="*/ 739583 w 1240728"/>
                <a:gd name="connsiteY5" fmla="*/ 23 h 1038640"/>
                <a:gd name="connsiteX6" fmla="*/ 410571 w 1240728"/>
                <a:gd name="connsiteY6" fmla="*/ 512770 h 1038640"/>
                <a:gd name="connsiteX0" fmla="*/ 410571 w 1247563"/>
                <a:gd name="connsiteY0" fmla="*/ 512770 h 1038640"/>
                <a:gd name="connsiteX1" fmla="*/ 20542 w 1247563"/>
                <a:gd name="connsiteY1" fmla="*/ 752197 h 1038640"/>
                <a:gd name="connsiteX2" fmla="*/ 102921 w 1247563"/>
                <a:gd name="connsiteY2" fmla="*/ 1038337 h 1038640"/>
                <a:gd name="connsiteX3" fmla="*/ 618747 w 1247563"/>
                <a:gd name="connsiteY3" fmla="*/ 700922 h 1038640"/>
                <a:gd name="connsiteX4" fmla="*/ 1239511 w 1247563"/>
                <a:gd name="connsiteY4" fmla="*/ 717870 h 1038640"/>
                <a:gd name="connsiteX5" fmla="*/ 739583 w 1247563"/>
                <a:gd name="connsiteY5" fmla="*/ 23 h 1038640"/>
                <a:gd name="connsiteX6" fmla="*/ 410571 w 1247563"/>
                <a:gd name="connsiteY6" fmla="*/ 512770 h 1038640"/>
                <a:gd name="connsiteX0" fmla="*/ 410571 w 1219706"/>
                <a:gd name="connsiteY0" fmla="*/ 515450 h 1041320"/>
                <a:gd name="connsiteX1" fmla="*/ 20542 w 1219706"/>
                <a:gd name="connsiteY1" fmla="*/ 754877 h 1041320"/>
                <a:gd name="connsiteX2" fmla="*/ 102921 w 1219706"/>
                <a:gd name="connsiteY2" fmla="*/ 1041017 h 1041320"/>
                <a:gd name="connsiteX3" fmla="*/ 618747 w 1219706"/>
                <a:gd name="connsiteY3" fmla="*/ 703602 h 1041320"/>
                <a:gd name="connsiteX4" fmla="*/ 1213873 w 1219706"/>
                <a:gd name="connsiteY4" fmla="*/ 759006 h 1041320"/>
                <a:gd name="connsiteX5" fmla="*/ 739583 w 1219706"/>
                <a:gd name="connsiteY5" fmla="*/ 2703 h 1041320"/>
                <a:gd name="connsiteX6" fmla="*/ 410571 w 1219706"/>
                <a:gd name="connsiteY6" fmla="*/ 515450 h 1041320"/>
                <a:gd name="connsiteX0" fmla="*/ 410571 w 1222484"/>
                <a:gd name="connsiteY0" fmla="*/ 512753 h 1038623"/>
                <a:gd name="connsiteX1" fmla="*/ 20542 w 1222484"/>
                <a:gd name="connsiteY1" fmla="*/ 752180 h 1038623"/>
                <a:gd name="connsiteX2" fmla="*/ 102921 w 1222484"/>
                <a:gd name="connsiteY2" fmla="*/ 1038320 h 1038623"/>
                <a:gd name="connsiteX3" fmla="*/ 618747 w 1222484"/>
                <a:gd name="connsiteY3" fmla="*/ 700905 h 1038623"/>
                <a:gd name="connsiteX4" fmla="*/ 1213873 w 1222484"/>
                <a:gd name="connsiteY4" fmla="*/ 756309 h 1038623"/>
                <a:gd name="connsiteX5" fmla="*/ 739583 w 1222484"/>
                <a:gd name="connsiteY5" fmla="*/ 6 h 1038623"/>
                <a:gd name="connsiteX6" fmla="*/ 410571 w 1222484"/>
                <a:gd name="connsiteY6" fmla="*/ 512753 h 1038623"/>
                <a:gd name="connsiteX0" fmla="*/ 410571 w 1219706"/>
                <a:gd name="connsiteY0" fmla="*/ 521709 h 1047579"/>
                <a:gd name="connsiteX1" fmla="*/ 20542 w 1219706"/>
                <a:gd name="connsiteY1" fmla="*/ 761136 h 1047579"/>
                <a:gd name="connsiteX2" fmla="*/ 102921 w 1219706"/>
                <a:gd name="connsiteY2" fmla="*/ 1047276 h 1047579"/>
                <a:gd name="connsiteX3" fmla="*/ 618747 w 1219706"/>
                <a:gd name="connsiteY3" fmla="*/ 709861 h 1047579"/>
                <a:gd name="connsiteX4" fmla="*/ 1213873 w 1219706"/>
                <a:gd name="connsiteY4" fmla="*/ 996001 h 1047579"/>
                <a:gd name="connsiteX5" fmla="*/ 739583 w 1219706"/>
                <a:gd name="connsiteY5" fmla="*/ 8962 h 1047579"/>
                <a:gd name="connsiteX6" fmla="*/ 410571 w 1219706"/>
                <a:gd name="connsiteY6" fmla="*/ 521709 h 1047579"/>
                <a:gd name="connsiteX0" fmla="*/ 410571 w 1246747"/>
                <a:gd name="connsiteY0" fmla="*/ 521709 h 1050238"/>
                <a:gd name="connsiteX1" fmla="*/ 20542 w 1246747"/>
                <a:gd name="connsiteY1" fmla="*/ 761136 h 1050238"/>
                <a:gd name="connsiteX2" fmla="*/ 102921 w 1246747"/>
                <a:gd name="connsiteY2" fmla="*/ 1047276 h 1050238"/>
                <a:gd name="connsiteX3" fmla="*/ 618747 w 1246747"/>
                <a:gd name="connsiteY3" fmla="*/ 709861 h 1050238"/>
                <a:gd name="connsiteX4" fmla="*/ 1213873 w 1246747"/>
                <a:gd name="connsiteY4" fmla="*/ 996001 h 1050238"/>
                <a:gd name="connsiteX5" fmla="*/ 739583 w 1246747"/>
                <a:gd name="connsiteY5" fmla="*/ 8962 h 1050238"/>
                <a:gd name="connsiteX6" fmla="*/ 410571 w 1246747"/>
                <a:gd name="connsiteY6" fmla="*/ 521709 h 1050238"/>
                <a:gd name="connsiteX0" fmla="*/ 410571 w 1257671"/>
                <a:gd name="connsiteY0" fmla="*/ 512858 h 1041387"/>
                <a:gd name="connsiteX1" fmla="*/ 20542 w 1257671"/>
                <a:gd name="connsiteY1" fmla="*/ 752285 h 1041387"/>
                <a:gd name="connsiteX2" fmla="*/ 102921 w 1257671"/>
                <a:gd name="connsiteY2" fmla="*/ 1038425 h 1041387"/>
                <a:gd name="connsiteX3" fmla="*/ 618747 w 1257671"/>
                <a:gd name="connsiteY3" fmla="*/ 701010 h 1041387"/>
                <a:gd name="connsiteX4" fmla="*/ 1213873 w 1257671"/>
                <a:gd name="connsiteY4" fmla="*/ 987150 h 1041387"/>
                <a:gd name="connsiteX5" fmla="*/ 739583 w 1257671"/>
                <a:gd name="connsiteY5" fmla="*/ 111 h 1041387"/>
                <a:gd name="connsiteX6" fmla="*/ 410571 w 1257671"/>
                <a:gd name="connsiteY6" fmla="*/ 512858 h 1041387"/>
                <a:gd name="connsiteX0" fmla="*/ 410152 w 1215207"/>
                <a:gd name="connsiteY0" fmla="*/ 512844 h 1038624"/>
                <a:gd name="connsiteX1" fmla="*/ 20123 w 1215207"/>
                <a:gd name="connsiteY1" fmla="*/ 752271 h 1038624"/>
                <a:gd name="connsiteX2" fmla="*/ 102502 w 1215207"/>
                <a:gd name="connsiteY2" fmla="*/ 1038411 h 1038624"/>
                <a:gd name="connsiteX3" fmla="*/ 605510 w 1215207"/>
                <a:gd name="connsiteY3" fmla="*/ 709542 h 1038624"/>
                <a:gd name="connsiteX4" fmla="*/ 1213454 w 1215207"/>
                <a:gd name="connsiteY4" fmla="*/ 987136 h 1038624"/>
                <a:gd name="connsiteX5" fmla="*/ 739164 w 1215207"/>
                <a:gd name="connsiteY5" fmla="*/ 97 h 1038624"/>
                <a:gd name="connsiteX6" fmla="*/ 410152 w 1215207"/>
                <a:gd name="connsiteY6" fmla="*/ 512844 h 1038624"/>
                <a:gd name="connsiteX0" fmla="*/ 410152 w 1214477"/>
                <a:gd name="connsiteY0" fmla="*/ 512844 h 1038624"/>
                <a:gd name="connsiteX1" fmla="*/ 20123 w 1214477"/>
                <a:gd name="connsiteY1" fmla="*/ 752271 h 1038624"/>
                <a:gd name="connsiteX2" fmla="*/ 102502 w 1214477"/>
                <a:gd name="connsiteY2" fmla="*/ 1038411 h 1038624"/>
                <a:gd name="connsiteX3" fmla="*/ 605510 w 1214477"/>
                <a:gd name="connsiteY3" fmla="*/ 709542 h 1038624"/>
                <a:gd name="connsiteX4" fmla="*/ 639692 w 1214477"/>
                <a:gd name="connsiteY4" fmla="*/ 713814 h 1038624"/>
                <a:gd name="connsiteX5" fmla="*/ 1213454 w 1214477"/>
                <a:gd name="connsiteY5" fmla="*/ 987136 h 1038624"/>
                <a:gd name="connsiteX6" fmla="*/ 739164 w 1214477"/>
                <a:gd name="connsiteY6" fmla="*/ 97 h 1038624"/>
                <a:gd name="connsiteX7" fmla="*/ 410152 w 1214477"/>
                <a:gd name="connsiteY7" fmla="*/ 512844 h 1038624"/>
                <a:gd name="connsiteX0" fmla="*/ 410152 w 1213633"/>
                <a:gd name="connsiteY0" fmla="*/ 512839 h 1038619"/>
                <a:gd name="connsiteX1" fmla="*/ 20123 w 1213633"/>
                <a:gd name="connsiteY1" fmla="*/ 752266 h 1038619"/>
                <a:gd name="connsiteX2" fmla="*/ 102502 w 1213633"/>
                <a:gd name="connsiteY2" fmla="*/ 1038406 h 1038619"/>
                <a:gd name="connsiteX3" fmla="*/ 605510 w 1213633"/>
                <a:gd name="connsiteY3" fmla="*/ 709537 h 1038619"/>
                <a:gd name="connsiteX4" fmla="*/ 699513 w 1213633"/>
                <a:gd name="connsiteY4" fmla="*/ 414706 h 1038619"/>
                <a:gd name="connsiteX5" fmla="*/ 1213454 w 1213633"/>
                <a:gd name="connsiteY5" fmla="*/ 987131 h 1038619"/>
                <a:gd name="connsiteX6" fmla="*/ 739164 w 1213633"/>
                <a:gd name="connsiteY6" fmla="*/ 92 h 1038619"/>
                <a:gd name="connsiteX7" fmla="*/ 410152 w 1213633"/>
                <a:gd name="connsiteY7" fmla="*/ 512839 h 1038619"/>
                <a:gd name="connsiteX0" fmla="*/ 410152 w 1221705"/>
                <a:gd name="connsiteY0" fmla="*/ 512844 h 1038624"/>
                <a:gd name="connsiteX1" fmla="*/ 20123 w 1221705"/>
                <a:gd name="connsiteY1" fmla="*/ 752271 h 1038624"/>
                <a:gd name="connsiteX2" fmla="*/ 102502 w 1221705"/>
                <a:gd name="connsiteY2" fmla="*/ 1038411 h 1038624"/>
                <a:gd name="connsiteX3" fmla="*/ 605510 w 1221705"/>
                <a:gd name="connsiteY3" fmla="*/ 709542 h 1038624"/>
                <a:gd name="connsiteX4" fmla="*/ 699513 w 1221705"/>
                <a:gd name="connsiteY4" fmla="*/ 414711 h 1038624"/>
                <a:gd name="connsiteX5" fmla="*/ 1015707 w 1221705"/>
                <a:gd name="connsiteY5" fmla="*/ 773634 h 1038624"/>
                <a:gd name="connsiteX6" fmla="*/ 1213454 w 1221705"/>
                <a:gd name="connsiteY6" fmla="*/ 987136 h 1038624"/>
                <a:gd name="connsiteX7" fmla="*/ 739164 w 1221705"/>
                <a:gd name="connsiteY7" fmla="*/ 97 h 1038624"/>
                <a:gd name="connsiteX8" fmla="*/ 410152 w 1221705"/>
                <a:gd name="connsiteY8" fmla="*/ 512844 h 1038624"/>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699513 w 1215560"/>
                <a:gd name="connsiteY4" fmla="*/ 414714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772152 w 1215560"/>
                <a:gd name="connsiteY4" fmla="*/ 380530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772152 w 1215560"/>
                <a:gd name="connsiteY4" fmla="*/ 380530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772152 w 1215560"/>
                <a:gd name="connsiteY4" fmla="*/ 380530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560"/>
                <a:gd name="connsiteY0" fmla="*/ 512847 h 1061681"/>
                <a:gd name="connsiteX1" fmla="*/ 20123 w 1215560"/>
                <a:gd name="connsiteY1" fmla="*/ 752274 h 1061681"/>
                <a:gd name="connsiteX2" fmla="*/ 102502 w 1215560"/>
                <a:gd name="connsiteY2" fmla="*/ 1038414 h 1061681"/>
                <a:gd name="connsiteX3" fmla="*/ 605510 w 1215560"/>
                <a:gd name="connsiteY3" fmla="*/ 709545 h 1061681"/>
                <a:gd name="connsiteX4" fmla="*/ 772152 w 1215560"/>
                <a:gd name="connsiteY4" fmla="*/ 380530 h 1061681"/>
                <a:gd name="connsiteX5" fmla="*/ 904612 w 1215560"/>
                <a:gd name="connsiteY5" fmla="*/ 927461 h 1061681"/>
                <a:gd name="connsiteX6" fmla="*/ 1213454 w 1215560"/>
                <a:gd name="connsiteY6" fmla="*/ 987139 h 1061681"/>
                <a:gd name="connsiteX7" fmla="*/ 739164 w 1215560"/>
                <a:gd name="connsiteY7" fmla="*/ 100 h 1061681"/>
                <a:gd name="connsiteX8" fmla="*/ 410152 w 1215560"/>
                <a:gd name="connsiteY8" fmla="*/ 512847 h 1061681"/>
                <a:gd name="connsiteX0" fmla="*/ 410152 w 1215306"/>
                <a:gd name="connsiteY0" fmla="*/ 512848 h 1073103"/>
                <a:gd name="connsiteX1" fmla="*/ 20123 w 1215306"/>
                <a:gd name="connsiteY1" fmla="*/ 752275 h 1073103"/>
                <a:gd name="connsiteX2" fmla="*/ 102502 w 1215306"/>
                <a:gd name="connsiteY2" fmla="*/ 1038415 h 1073103"/>
                <a:gd name="connsiteX3" fmla="*/ 605510 w 1215306"/>
                <a:gd name="connsiteY3" fmla="*/ 709546 h 1073103"/>
                <a:gd name="connsiteX4" fmla="*/ 772152 w 1215306"/>
                <a:gd name="connsiteY4" fmla="*/ 380531 h 1073103"/>
                <a:gd name="connsiteX5" fmla="*/ 896066 w 1215306"/>
                <a:gd name="connsiteY5" fmla="*/ 957373 h 1073103"/>
                <a:gd name="connsiteX6" fmla="*/ 1213454 w 1215306"/>
                <a:gd name="connsiteY6" fmla="*/ 987140 h 1073103"/>
                <a:gd name="connsiteX7" fmla="*/ 739164 w 1215306"/>
                <a:gd name="connsiteY7" fmla="*/ 101 h 1073103"/>
                <a:gd name="connsiteX8" fmla="*/ 410152 w 1215306"/>
                <a:gd name="connsiteY8" fmla="*/ 512848 h 1073103"/>
                <a:gd name="connsiteX0" fmla="*/ 410152 w 1227985"/>
                <a:gd name="connsiteY0" fmla="*/ 517652 h 1043432"/>
                <a:gd name="connsiteX1" fmla="*/ 20123 w 1227985"/>
                <a:gd name="connsiteY1" fmla="*/ 757079 h 1043432"/>
                <a:gd name="connsiteX2" fmla="*/ 102502 w 1227985"/>
                <a:gd name="connsiteY2" fmla="*/ 1043219 h 1043432"/>
                <a:gd name="connsiteX3" fmla="*/ 605510 w 1227985"/>
                <a:gd name="connsiteY3" fmla="*/ 714350 h 1043432"/>
                <a:gd name="connsiteX4" fmla="*/ 772152 w 1227985"/>
                <a:gd name="connsiteY4" fmla="*/ 385335 h 1043432"/>
                <a:gd name="connsiteX5" fmla="*/ 896066 w 1227985"/>
                <a:gd name="connsiteY5" fmla="*/ 962177 h 1043432"/>
                <a:gd name="connsiteX6" fmla="*/ 1226272 w 1227985"/>
                <a:gd name="connsiteY6" fmla="*/ 855211 h 1043432"/>
                <a:gd name="connsiteX7" fmla="*/ 739164 w 1227985"/>
                <a:gd name="connsiteY7" fmla="*/ 4905 h 1043432"/>
                <a:gd name="connsiteX8" fmla="*/ 410152 w 1227985"/>
                <a:gd name="connsiteY8" fmla="*/ 517652 h 1043432"/>
                <a:gd name="connsiteX0" fmla="*/ 410152 w 1227985"/>
                <a:gd name="connsiteY0" fmla="*/ 512748 h 1038528"/>
                <a:gd name="connsiteX1" fmla="*/ 20123 w 1227985"/>
                <a:gd name="connsiteY1" fmla="*/ 752175 h 1038528"/>
                <a:gd name="connsiteX2" fmla="*/ 102502 w 1227985"/>
                <a:gd name="connsiteY2" fmla="*/ 1038315 h 1038528"/>
                <a:gd name="connsiteX3" fmla="*/ 605510 w 1227985"/>
                <a:gd name="connsiteY3" fmla="*/ 709446 h 1038528"/>
                <a:gd name="connsiteX4" fmla="*/ 772152 w 1227985"/>
                <a:gd name="connsiteY4" fmla="*/ 380431 h 1038528"/>
                <a:gd name="connsiteX5" fmla="*/ 896066 w 1227985"/>
                <a:gd name="connsiteY5" fmla="*/ 957273 h 1038528"/>
                <a:gd name="connsiteX6" fmla="*/ 1226272 w 1227985"/>
                <a:gd name="connsiteY6" fmla="*/ 850307 h 1038528"/>
                <a:gd name="connsiteX7" fmla="*/ 739164 w 1227985"/>
                <a:gd name="connsiteY7" fmla="*/ 1 h 1038528"/>
                <a:gd name="connsiteX8" fmla="*/ 410152 w 1227985"/>
                <a:gd name="connsiteY8" fmla="*/ 512748 h 1038528"/>
                <a:gd name="connsiteX0" fmla="*/ 410152 w 1227985"/>
                <a:gd name="connsiteY0" fmla="*/ 512748 h 1038528"/>
                <a:gd name="connsiteX1" fmla="*/ 20123 w 1227985"/>
                <a:gd name="connsiteY1" fmla="*/ 752175 h 1038528"/>
                <a:gd name="connsiteX2" fmla="*/ 102502 w 1227985"/>
                <a:gd name="connsiteY2" fmla="*/ 1038315 h 1038528"/>
                <a:gd name="connsiteX3" fmla="*/ 605510 w 1227985"/>
                <a:gd name="connsiteY3" fmla="*/ 709446 h 1038528"/>
                <a:gd name="connsiteX4" fmla="*/ 772152 w 1227985"/>
                <a:gd name="connsiteY4" fmla="*/ 380431 h 1038528"/>
                <a:gd name="connsiteX5" fmla="*/ 896066 w 1227985"/>
                <a:gd name="connsiteY5" fmla="*/ 957273 h 1038528"/>
                <a:gd name="connsiteX6" fmla="*/ 1226272 w 1227985"/>
                <a:gd name="connsiteY6" fmla="*/ 850307 h 1038528"/>
                <a:gd name="connsiteX7" fmla="*/ 739164 w 1227985"/>
                <a:gd name="connsiteY7" fmla="*/ 1 h 1038528"/>
                <a:gd name="connsiteX8" fmla="*/ 410152 w 1227985"/>
                <a:gd name="connsiteY8" fmla="*/ 512748 h 1038528"/>
                <a:gd name="connsiteX0" fmla="*/ 416423 w 1234256"/>
                <a:gd name="connsiteY0" fmla="*/ 512748 h 1048826"/>
                <a:gd name="connsiteX1" fmla="*/ 26394 w 1234256"/>
                <a:gd name="connsiteY1" fmla="*/ 752175 h 1048826"/>
                <a:gd name="connsiteX2" fmla="*/ 108773 w 1234256"/>
                <a:gd name="connsiteY2" fmla="*/ 1038315 h 1048826"/>
                <a:gd name="connsiteX3" fmla="*/ 778423 w 1234256"/>
                <a:gd name="connsiteY3" fmla="*/ 380431 h 1048826"/>
                <a:gd name="connsiteX4" fmla="*/ 902337 w 1234256"/>
                <a:gd name="connsiteY4" fmla="*/ 957273 h 1048826"/>
                <a:gd name="connsiteX5" fmla="*/ 1232543 w 1234256"/>
                <a:gd name="connsiteY5" fmla="*/ 850307 h 1048826"/>
                <a:gd name="connsiteX6" fmla="*/ 745435 w 1234256"/>
                <a:gd name="connsiteY6" fmla="*/ 1 h 1048826"/>
                <a:gd name="connsiteX7" fmla="*/ 416423 w 1234256"/>
                <a:gd name="connsiteY7" fmla="*/ 512748 h 1048826"/>
                <a:gd name="connsiteX0" fmla="*/ 438128 w 1255961"/>
                <a:gd name="connsiteY0" fmla="*/ 512748 h 1038335"/>
                <a:gd name="connsiteX1" fmla="*/ 48099 w 1255961"/>
                <a:gd name="connsiteY1" fmla="*/ 752175 h 1038335"/>
                <a:gd name="connsiteX2" fmla="*/ 130478 w 1255961"/>
                <a:gd name="connsiteY2" fmla="*/ 1038315 h 1038335"/>
                <a:gd name="connsiteX3" fmla="*/ 800128 w 1255961"/>
                <a:gd name="connsiteY3" fmla="*/ 380431 h 1038335"/>
                <a:gd name="connsiteX4" fmla="*/ 924042 w 1255961"/>
                <a:gd name="connsiteY4" fmla="*/ 957273 h 1038335"/>
                <a:gd name="connsiteX5" fmla="*/ 1254248 w 1255961"/>
                <a:gd name="connsiteY5" fmla="*/ 850307 h 1038335"/>
                <a:gd name="connsiteX6" fmla="*/ 767140 w 1255961"/>
                <a:gd name="connsiteY6" fmla="*/ 1 h 1038335"/>
                <a:gd name="connsiteX7" fmla="*/ 438128 w 1255961"/>
                <a:gd name="connsiteY7" fmla="*/ 512748 h 1038335"/>
                <a:gd name="connsiteX0" fmla="*/ 418313 w 1236107"/>
                <a:gd name="connsiteY0" fmla="*/ 512748 h 1044999"/>
                <a:gd name="connsiteX1" fmla="*/ 28284 w 1236107"/>
                <a:gd name="connsiteY1" fmla="*/ 752175 h 1044999"/>
                <a:gd name="connsiteX2" fmla="*/ 110663 w 1236107"/>
                <a:gd name="connsiteY2" fmla="*/ 1038315 h 1044999"/>
                <a:gd name="connsiteX3" fmla="*/ 823042 w 1236107"/>
                <a:gd name="connsiteY3" fmla="*/ 470162 h 1044999"/>
                <a:gd name="connsiteX4" fmla="*/ 904227 w 1236107"/>
                <a:gd name="connsiteY4" fmla="*/ 957273 h 1044999"/>
                <a:gd name="connsiteX5" fmla="*/ 1234433 w 1236107"/>
                <a:gd name="connsiteY5" fmla="*/ 850307 h 1044999"/>
                <a:gd name="connsiteX6" fmla="*/ 747325 w 1236107"/>
                <a:gd name="connsiteY6" fmla="*/ 1 h 1044999"/>
                <a:gd name="connsiteX7" fmla="*/ 418313 w 1236107"/>
                <a:gd name="connsiteY7" fmla="*/ 512748 h 1044999"/>
                <a:gd name="connsiteX0" fmla="*/ 419295 w 1237070"/>
                <a:gd name="connsiteY0" fmla="*/ 512748 h 1044010"/>
                <a:gd name="connsiteX1" fmla="*/ 29266 w 1237070"/>
                <a:gd name="connsiteY1" fmla="*/ 752175 h 1044010"/>
                <a:gd name="connsiteX2" fmla="*/ 111645 w 1237070"/>
                <a:gd name="connsiteY2" fmla="*/ 1038315 h 1044010"/>
                <a:gd name="connsiteX3" fmla="*/ 845388 w 1237070"/>
                <a:gd name="connsiteY3" fmla="*/ 495800 h 1044010"/>
                <a:gd name="connsiteX4" fmla="*/ 905209 w 1237070"/>
                <a:gd name="connsiteY4" fmla="*/ 957273 h 1044010"/>
                <a:gd name="connsiteX5" fmla="*/ 1235415 w 1237070"/>
                <a:gd name="connsiteY5" fmla="*/ 850307 h 1044010"/>
                <a:gd name="connsiteX6" fmla="*/ 748307 w 1237070"/>
                <a:gd name="connsiteY6" fmla="*/ 1 h 1044010"/>
                <a:gd name="connsiteX7" fmla="*/ 419295 w 1237070"/>
                <a:gd name="connsiteY7" fmla="*/ 512748 h 1044010"/>
                <a:gd name="connsiteX0" fmla="*/ 456828 w 1274603"/>
                <a:gd name="connsiteY0" fmla="*/ 512748 h 1038394"/>
                <a:gd name="connsiteX1" fmla="*/ 66799 w 1274603"/>
                <a:gd name="connsiteY1" fmla="*/ 752175 h 1038394"/>
                <a:gd name="connsiteX2" fmla="*/ 149178 w 1274603"/>
                <a:gd name="connsiteY2" fmla="*/ 1038315 h 1038394"/>
                <a:gd name="connsiteX3" fmla="*/ 882921 w 1274603"/>
                <a:gd name="connsiteY3" fmla="*/ 495800 h 1038394"/>
                <a:gd name="connsiteX4" fmla="*/ 942742 w 1274603"/>
                <a:gd name="connsiteY4" fmla="*/ 957273 h 1038394"/>
                <a:gd name="connsiteX5" fmla="*/ 1272948 w 1274603"/>
                <a:gd name="connsiteY5" fmla="*/ 850307 h 1038394"/>
                <a:gd name="connsiteX6" fmla="*/ 785840 w 1274603"/>
                <a:gd name="connsiteY6" fmla="*/ 1 h 1038394"/>
                <a:gd name="connsiteX7" fmla="*/ 456828 w 1274603"/>
                <a:gd name="connsiteY7" fmla="*/ 512748 h 1038394"/>
                <a:gd name="connsiteX0" fmla="*/ 423147 w 1275106"/>
                <a:gd name="connsiteY0" fmla="*/ 497107 h 1044106"/>
                <a:gd name="connsiteX1" fmla="*/ 67302 w 1275106"/>
                <a:gd name="connsiteY1" fmla="*/ 757899 h 1044106"/>
                <a:gd name="connsiteX2" fmla="*/ 149681 w 1275106"/>
                <a:gd name="connsiteY2" fmla="*/ 1044039 h 1044106"/>
                <a:gd name="connsiteX3" fmla="*/ 883424 w 1275106"/>
                <a:gd name="connsiteY3" fmla="*/ 501524 h 1044106"/>
                <a:gd name="connsiteX4" fmla="*/ 943245 w 1275106"/>
                <a:gd name="connsiteY4" fmla="*/ 962997 h 1044106"/>
                <a:gd name="connsiteX5" fmla="*/ 1273451 w 1275106"/>
                <a:gd name="connsiteY5" fmla="*/ 856031 h 1044106"/>
                <a:gd name="connsiteX6" fmla="*/ 786343 w 1275106"/>
                <a:gd name="connsiteY6" fmla="*/ 5725 h 1044106"/>
                <a:gd name="connsiteX7" fmla="*/ 423147 w 1275106"/>
                <a:gd name="connsiteY7" fmla="*/ 497107 h 1044106"/>
                <a:gd name="connsiteX0" fmla="*/ 423147 w 1275106"/>
                <a:gd name="connsiteY0" fmla="*/ 491402 h 1038401"/>
                <a:gd name="connsiteX1" fmla="*/ 67302 w 1275106"/>
                <a:gd name="connsiteY1" fmla="*/ 752194 h 1038401"/>
                <a:gd name="connsiteX2" fmla="*/ 149681 w 1275106"/>
                <a:gd name="connsiteY2" fmla="*/ 1038334 h 1038401"/>
                <a:gd name="connsiteX3" fmla="*/ 883424 w 1275106"/>
                <a:gd name="connsiteY3" fmla="*/ 495819 h 1038401"/>
                <a:gd name="connsiteX4" fmla="*/ 943245 w 1275106"/>
                <a:gd name="connsiteY4" fmla="*/ 957292 h 1038401"/>
                <a:gd name="connsiteX5" fmla="*/ 1273451 w 1275106"/>
                <a:gd name="connsiteY5" fmla="*/ 850326 h 1038401"/>
                <a:gd name="connsiteX6" fmla="*/ 786343 w 1275106"/>
                <a:gd name="connsiteY6" fmla="*/ 20 h 1038401"/>
                <a:gd name="connsiteX7" fmla="*/ 423147 w 1275106"/>
                <a:gd name="connsiteY7" fmla="*/ 491402 h 10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5106" h="1038401">
                  <a:moveTo>
                    <a:pt x="423147" y="491402"/>
                  </a:moveTo>
                  <a:cubicBezTo>
                    <a:pt x="303307" y="616764"/>
                    <a:pt x="112880" y="661039"/>
                    <a:pt x="67302" y="752194"/>
                  </a:cubicBezTo>
                  <a:cubicBezTo>
                    <a:pt x="21724" y="843349"/>
                    <a:pt x="-93161" y="1042607"/>
                    <a:pt x="149681" y="1038334"/>
                  </a:cubicBezTo>
                  <a:cubicBezTo>
                    <a:pt x="392523" y="1034061"/>
                    <a:pt x="751163" y="509326"/>
                    <a:pt x="883424" y="495819"/>
                  </a:cubicBezTo>
                  <a:cubicBezTo>
                    <a:pt x="1015685" y="482312"/>
                    <a:pt x="878241" y="898208"/>
                    <a:pt x="943245" y="957292"/>
                  </a:cubicBezTo>
                  <a:cubicBezTo>
                    <a:pt x="1008249" y="1016376"/>
                    <a:pt x="1299601" y="1009871"/>
                    <a:pt x="1273451" y="850326"/>
                  </a:cubicBezTo>
                  <a:cubicBezTo>
                    <a:pt x="1247301" y="690781"/>
                    <a:pt x="1192979" y="-4252"/>
                    <a:pt x="786343" y="20"/>
                  </a:cubicBezTo>
                  <a:cubicBezTo>
                    <a:pt x="379707" y="4292"/>
                    <a:pt x="542987" y="366040"/>
                    <a:pt x="423147" y="491402"/>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1" name="Freeform 330">
              <a:extLst>
                <a:ext uri="{FF2B5EF4-FFF2-40B4-BE49-F238E27FC236}">
                  <a16:creationId xmlns:a16="http://schemas.microsoft.com/office/drawing/2014/main" id="{486061B9-9574-C543-97BB-52F8FCA8049A}"/>
                </a:ext>
              </a:extLst>
            </p:cNvPr>
            <p:cNvSpPr/>
            <p:nvPr/>
          </p:nvSpPr>
          <p:spPr>
            <a:xfrm>
              <a:off x="9666285" y="4204123"/>
              <a:ext cx="484318" cy="850612"/>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318" h="850612">
                  <a:moveTo>
                    <a:pt x="423193" y="85"/>
                  </a:moveTo>
                  <a:cubicBezTo>
                    <a:pt x="246580" y="-7749"/>
                    <a:pt x="8722" y="524939"/>
                    <a:pt x="176" y="666657"/>
                  </a:cubicBezTo>
                  <a:cubicBezTo>
                    <a:pt x="-8370" y="808375"/>
                    <a:pt x="296430" y="845407"/>
                    <a:pt x="371918" y="850392"/>
                  </a:cubicBezTo>
                  <a:cubicBezTo>
                    <a:pt x="447406" y="855377"/>
                    <a:pt x="458088" y="774904"/>
                    <a:pt x="453103" y="696567"/>
                  </a:cubicBezTo>
                  <a:cubicBezTo>
                    <a:pt x="448118" y="618231"/>
                    <a:pt x="346993" y="496453"/>
                    <a:pt x="342008" y="380373"/>
                  </a:cubicBezTo>
                  <a:cubicBezTo>
                    <a:pt x="337023" y="264293"/>
                    <a:pt x="599806" y="7919"/>
                    <a:pt x="423193" y="85"/>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2" name="Freeform 331">
              <a:extLst>
                <a:ext uri="{FF2B5EF4-FFF2-40B4-BE49-F238E27FC236}">
                  <a16:creationId xmlns:a16="http://schemas.microsoft.com/office/drawing/2014/main" id="{03FE20A1-E160-B047-BC5C-9E1E81293024}"/>
                </a:ext>
              </a:extLst>
            </p:cNvPr>
            <p:cNvSpPr/>
            <p:nvPr/>
          </p:nvSpPr>
          <p:spPr>
            <a:xfrm>
              <a:off x="10532556" y="4177358"/>
              <a:ext cx="557484" cy="956310"/>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484" h="956310">
                  <a:moveTo>
                    <a:pt x="81029" y="75"/>
                  </a:moveTo>
                  <a:cubicBezTo>
                    <a:pt x="-58552" y="-7046"/>
                    <a:pt x="9814" y="499292"/>
                    <a:pt x="81029" y="658101"/>
                  </a:cubicBezTo>
                  <a:cubicBezTo>
                    <a:pt x="152244" y="816910"/>
                    <a:pt x="434255" y="982129"/>
                    <a:pt x="508318" y="952931"/>
                  </a:cubicBezTo>
                  <a:cubicBezTo>
                    <a:pt x="582382" y="923733"/>
                    <a:pt x="559593" y="589022"/>
                    <a:pt x="525410" y="482912"/>
                  </a:cubicBezTo>
                  <a:cubicBezTo>
                    <a:pt x="491227" y="376802"/>
                    <a:pt x="377283" y="396742"/>
                    <a:pt x="303220" y="316269"/>
                  </a:cubicBezTo>
                  <a:cubicBezTo>
                    <a:pt x="229157" y="235796"/>
                    <a:pt x="220610" y="7196"/>
                    <a:pt x="81029" y="75"/>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3" name="Freeform 332">
              <a:extLst>
                <a:ext uri="{FF2B5EF4-FFF2-40B4-BE49-F238E27FC236}">
                  <a16:creationId xmlns:a16="http://schemas.microsoft.com/office/drawing/2014/main" id="{A5A8885C-39D9-5C4D-81B6-76B1A4A9C010}"/>
                </a:ext>
              </a:extLst>
            </p:cNvPr>
            <p:cNvSpPr/>
            <p:nvPr/>
          </p:nvSpPr>
          <p:spPr>
            <a:xfrm>
              <a:off x="9598240" y="3026404"/>
              <a:ext cx="1313727" cy="1035922"/>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 name="connsiteX0" fmla="*/ 81029 w 1368417"/>
                <a:gd name="connsiteY0" fmla="*/ 75 h 958489"/>
                <a:gd name="connsiteX1" fmla="*/ 81029 w 1368417"/>
                <a:gd name="connsiteY1" fmla="*/ 658101 h 958489"/>
                <a:gd name="connsiteX2" fmla="*/ 508318 w 1368417"/>
                <a:gd name="connsiteY2" fmla="*/ 952931 h 958489"/>
                <a:gd name="connsiteX3" fmla="*/ 1367171 w 1368417"/>
                <a:gd name="connsiteY3" fmla="*/ 423091 h 958489"/>
                <a:gd name="connsiteX4" fmla="*/ 303220 w 1368417"/>
                <a:gd name="connsiteY4" fmla="*/ 316269 h 958489"/>
                <a:gd name="connsiteX5" fmla="*/ 81029 w 1368417"/>
                <a:gd name="connsiteY5" fmla="*/ 75 h 958489"/>
                <a:gd name="connsiteX0" fmla="*/ 67420 w 1355491"/>
                <a:gd name="connsiteY0" fmla="*/ 10492 h 968906"/>
                <a:gd name="connsiteX1" fmla="*/ 67420 w 1355491"/>
                <a:gd name="connsiteY1" fmla="*/ 668518 h 968906"/>
                <a:gd name="connsiteX2" fmla="*/ 494709 w 1355491"/>
                <a:gd name="connsiteY2" fmla="*/ 963348 h 968906"/>
                <a:gd name="connsiteX3" fmla="*/ 1353562 w 1355491"/>
                <a:gd name="connsiteY3" fmla="*/ 433508 h 968906"/>
                <a:gd name="connsiteX4" fmla="*/ 708355 w 1355491"/>
                <a:gd name="connsiteY4" fmla="*/ 275411 h 968906"/>
                <a:gd name="connsiteX5" fmla="*/ 67420 w 1355491"/>
                <a:gd name="connsiteY5" fmla="*/ 10492 h 968906"/>
                <a:gd name="connsiteX0" fmla="*/ 67420 w 1367380"/>
                <a:gd name="connsiteY0" fmla="*/ 10492 h 968906"/>
                <a:gd name="connsiteX1" fmla="*/ 67420 w 1367380"/>
                <a:gd name="connsiteY1" fmla="*/ 668518 h 968906"/>
                <a:gd name="connsiteX2" fmla="*/ 494709 w 1367380"/>
                <a:gd name="connsiteY2" fmla="*/ 963348 h 968906"/>
                <a:gd name="connsiteX3" fmla="*/ 1353562 w 1367380"/>
                <a:gd name="connsiteY3" fmla="*/ 433508 h 968906"/>
                <a:gd name="connsiteX4" fmla="*/ 1002831 w 1367380"/>
                <a:gd name="connsiteY4" fmla="*/ 337603 h 968906"/>
                <a:gd name="connsiteX5" fmla="*/ 708355 w 1367380"/>
                <a:gd name="connsiteY5" fmla="*/ 275411 h 968906"/>
                <a:gd name="connsiteX6" fmla="*/ 67420 w 1367380"/>
                <a:gd name="connsiteY6" fmla="*/ 10492 h 968906"/>
                <a:gd name="connsiteX0" fmla="*/ 67420 w 1382950"/>
                <a:gd name="connsiteY0" fmla="*/ 8671 h 967085"/>
                <a:gd name="connsiteX1" fmla="*/ 67420 w 1382950"/>
                <a:gd name="connsiteY1" fmla="*/ 666697 h 967085"/>
                <a:gd name="connsiteX2" fmla="*/ 494709 w 1382950"/>
                <a:gd name="connsiteY2" fmla="*/ 961527 h 967085"/>
                <a:gd name="connsiteX3" fmla="*/ 1353562 w 1382950"/>
                <a:gd name="connsiteY3" fmla="*/ 431687 h 967085"/>
                <a:gd name="connsiteX4" fmla="*/ 1139564 w 1382950"/>
                <a:gd name="connsiteY4" fmla="*/ 28133 h 967085"/>
                <a:gd name="connsiteX5" fmla="*/ 708355 w 1382950"/>
                <a:gd name="connsiteY5" fmla="*/ 273590 h 967085"/>
                <a:gd name="connsiteX6" fmla="*/ 67420 w 1382950"/>
                <a:gd name="connsiteY6" fmla="*/ 8671 h 967085"/>
                <a:gd name="connsiteX0" fmla="*/ 73574 w 1389104"/>
                <a:gd name="connsiteY0" fmla="*/ 6568 h 964982"/>
                <a:gd name="connsiteX1" fmla="*/ 73574 w 1389104"/>
                <a:gd name="connsiteY1" fmla="*/ 664594 h 964982"/>
                <a:gd name="connsiteX2" fmla="*/ 500863 w 1389104"/>
                <a:gd name="connsiteY2" fmla="*/ 959424 h 964982"/>
                <a:gd name="connsiteX3" fmla="*/ 1359716 w 1389104"/>
                <a:gd name="connsiteY3" fmla="*/ 429584 h 964982"/>
                <a:gd name="connsiteX4" fmla="*/ 1145718 w 1389104"/>
                <a:gd name="connsiteY4" fmla="*/ 26030 h 964982"/>
                <a:gd name="connsiteX5" fmla="*/ 804240 w 1389104"/>
                <a:gd name="connsiteY5" fmla="*/ 309943 h 964982"/>
                <a:gd name="connsiteX6" fmla="*/ 73574 w 1389104"/>
                <a:gd name="connsiteY6" fmla="*/ 6568 h 964982"/>
                <a:gd name="connsiteX0" fmla="*/ 73574 w 1384140"/>
                <a:gd name="connsiteY0" fmla="*/ 6557 h 964971"/>
                <a:gd name="connsiteX1" fmla="*/ 73574 w 1384140"/>
                <a:gd name="connsiteY1" fmla="*/ 664583 h 964971"/>
                <a:gd name="connsiteX2" fmla="*/ 500863 w 1384140"/>
                <a:gd name="connsiteY2" fmla="*/ 959413 h 964971"/>
                <a:gd name="connsiteX3" fmla="*/ 1359716 w 1384140"/>
                <a:gd name="connsiteY3" fmla="*/ 429573 h 964971"/>
                <a:gd name="connsiteX4" fmla="*/ 1111535 w 1384140"/>
                <a:gd name="connsiteY4" fmla="*/ 21746 h 964971"/>
                <a:gd name="connsiteX5" fmla="*/ 804240 w 1384140"/>
                <a:gd name="connsiteY5" fmla="*/ 309932 h 964971"/>
                <a:gd name="connsiteX6" fmla="*/ 73574 w 1384140"/>
                <a:gd name="connsiteY6" fmla="*/ 6557 h 964971"/>
                <a:gd name="connsiteX0" fmla="*/ 73574 w 1325934"/>
                <a:gd name="connsiteY0" fmla="*/ 6557 h 962512"/>
                <a:gd name="connsiteX1" fmla="*/ 73574 w 1325934"/>
                <a:gd name="connsiteY1" fmla="*/ 664583 h 962512"/>
                <a:gd name="connsiteX2" fmla="*/ 500863 w 1325934"/>
                <a:gd name="connsiteY2" fmla="*/ 959413 h 962512"/>
                <a:gd name="connsiteX3" fmla="*/ 1295622 w 1325934"/>
                <a:gd name="connsiteY3" fmla="*/ 497939 h 962512"/>
                <a:gd name="connsiteX4" fmla="*/ 1111535 w 1325934"/>
                <a:gd name="connsiteY4" fmla="*/ 21746 h 962512"/>
                <a:gd name="connsiteX5" fmla="*/ 804240 w 1325934"/>
                <a:gd name="connsiteY5" fmla="*/ 309932 h 962512"/>
                <a:gd name="connsiteX6" fmla="*/ 73574 w 1325934"/>
                <a:gd name="connsiteY6" fmla="*/ 6557 h 962512"/>
                <a:gd name="connsiteX0" fmla="*/ 73574 w 1301715"/>
                <a:gd name="connsiteY0" fmla="*/ 6557 h 962512"/>
                <a:gd name="connsiteX1" fmla="*/ 73574 w 1301715"/>
                <a:gd name="connsiteY1" fmla="*/ 664583 h 962512"/>
                <a:gd name="connsiteX2" fmla="*/ 500863 w 1301715"/>
                <a:gd name="connsiteY2" fmla="*/ 959413 h 962512"/>
                <a:gd name="connsiteX3" fmla="*/ 1295622 w 1301715"/>
                <a:gd name="connsiteY3" fmla="*/ 497939 h 962512"/>
                <a:gd name="connsiteX4" fmla="*/ 1111535 w 1301715"/>
                <a:gd name="connsiteY4" fmla="*/ 21746 h 962512"/>
                <a:gd name="connsiteX5" fmla="*/ 804240 w 1301715"/>
                <a:gd name="connsiteY5" fmla="*/ 309932 h 962512"/>
                <a:gd name="connsiteX6" fmla="*/ 73574 w 1301715"/>
                <a:gd name="connsiteY6" fmla="*/ 6557 h 962512"/>
                <a:gd name="connsiteX0" fmla="*/ 106241 w 1329506"/>
                <a:gd name="connsiteY0" fmla="*/ 6557 h 1030162"/>
                <a:gd name="connsiteX1" fmla="*/ 106241 w 1329506"/>
                <a:gd name="connsiteY1" fmla="*/ 664583 h 1030162"/>
                <a:gd name="connsiteX2" fmla="*/ 1067642 w 1329506"/>
                <a:gd name="connsiteY2" fmla="*/ 1027780 h 1030162"/>
                <a:gd name="connsiteX3" fmla="*/ 1328289 w 1329506"/>
                <a:gd name="connsiteY3" fmla="*/ 497939 h 1030162"/>
                <a:gd name="connsiteX4" fmla="*/ 1144202 w 1329506"/>
                <a:gd name="connsiteY4" fmla="*/ 21746 h 1030162"/>
                <a:gd name="connsiteX5" fmla="*/ 836907 w 1329506"/>
                <a:gd name="connsiteY5" fmla="*/ 309932 h 1030162"/>
                <a:gd name="connsiteX6" fmla="*/ 106241 w 1329506"/>
                <a:gd name="connsiteY6" fmla="*/ 6557 h 1030162"/>
                <a:gd name="connsiteX0" fmla="*/ 39580 w 1262845"/>
                <a:gd name="connsiteY0" fmla="*/ 15938 h 1074438"/>
                <a:gd name="connsiteX1" fmla="*/ 193404 w 1262845"/>
                <a:gd name="connsiteY1" fmla="*/ 917519 h 1074438"/>
                <a:gd name="connsiteX2" fmla="*/ 1000981 w 1262845"/>
                <a:gd name="connsiteY2" fmla="*/ 1037161 h 1074438"/>
                <a:gd name="connsiteX3" fmla="*/ 1261628 w 1262845"/>
                <a:gd name="connsiteY3" fmla="*/ 507320 h 1074438"/>
                <a:gd name="connsiteX4" fmla="*/ 1077541 w 1262845"/>
                <a:gd name="connsiteY4" fmla="*/ 31127 h 1074438"/>
                <a:gd name="connsiteX5" fmla="*/ 770246 w 1262845"/>
                <a:gd name="connsiteY5" fmla="*/ 319313 h 1074438"/>
                <a:gd name="connsiteX6" fmla="*/ 39580 w 1262845"/>
                <a:gd name="connsiteY6" fmla="*/ 15938 h 1074438"/>
                <a:gd name="connsiteX0" fmla="*/ 48786 w 1272051"/>
                <a:gd name="connsiteY0" fmla="*/ 15938 h 1057097"/>
                <a:gd name="connsiteX1" fmla="*/ 82616 w 1272051"/>
                <a:gd name="connsiteY1" fmla="*/ 654969 h 1057097"/>
                <a:gd name="connsiteX2" fmla="*/ 202610 w 1272051"/>
                <a:gd name="connsiteY2" fmla="*/ 917519 h 1057097"/>
                <a:gd name="connsiteX3" fmla="*/ 1010187 w 1272051"/>
                <a:gd name="connsiteY3" fmla="*/ 1037161 h 1057097"/>
                <a:gd name="connsiteX4" fmla="*/ 1270834 w 1272051"/>
                <a:gd name="connsiteY4" fmla="*/ 507320 h 1057097"/>
                <a:gd name="connsiteX5" fmla="*/ 1086747 w 1272051"/>
                <a:gd name="connsiteY5" fmla="*/ 31127 h 1057097"/>
                <a:gd name="connsiteX6" fmla="*/ 779452 w 1272051"/>
                <a:gd name="connsiteY6" fmla="*/ 319313 h 1057097"/>
                <a:gd name="connsiteX7" fmla="*/ 48786 w 1272051"/>
                <a:gd name="connsiteY7" fmla="*/ 15938 h 1057097"/>
                <a:gd name="connsiteX0" fmla="*/ 5319 w 1228584"/>
                <a:gd name="connsiteY0" fmla="*/ 5427 h 1046875"/>
                <a:gd name="connsiteX1" fmla="*/ 393799 w 1228584"/>
                <a:gd name="connsiteY1" fmla="*/ 627366 h 1046875"/>
                <a:gd name="connsiteX2" fmla="*/ 159143 w 1228584"/>
                <a:gd name="connsiteY2" fmla="*/ 907008 h 1046875"/>
                <a:gd name="connsiteX3" fmla="*/ 966720 w 1228584"/>
                <a:gd name="connsiteY3" fmla="*/ 1026650 h 1046875"/>
                <a:gd name="connsiteX4" fmla="*/ 1227367 w 1228584"/>
                <a:gd name="connsiteY4" fmla="*/ 496809 h 1046875"/>
                <a:gd name="connsiteX5" fmla="*/ 1043280 w 1228584"/>
                <a:gd name="connsiteY5" fmla="*/ 20616 h 1046875"/>
                <a:gd name="connsiteX6" fmla="*/ 735985 w 1228584"/>
                <a:gd name="connsiteY6" fmla="*/ 308802 h 1046875"/>
                <a:gd name="connsiteX7" fmla="*/ 5319 w 1228584"/>
                <a:gd name="connsiteY7" fmla="*/ 5427 h 1046875"/>
                <a:gd name="connsiteX0" fmla="*/ 49316 w 1272581"/>
                <a:gd name="connsiteY0" fmla="*/ 11750 h 1053198"/>
                <a:gd name="connsiteX1" fmla="*/ 437796 w 1272581"/>
                <a:gd name="connsiteY1" fmla="*/ 633689 h 1053198"/>
                <a:gd name="connsiteX2" fmla="*/ 203140 w 1272581"/>
                <a:gd name="connsiteY2" fmla="*/ 913331 h 1053198"/>
                <a:gd name="connsiteX3" fmla="*/ 1010717 w 1272581"/>
                <a:gd name="connsiteY3" fmla="*/ 1032973 h 1053198"/>
                <a:gd name="connsiteX4" fmla="*/ 1271364 w 1272581"/>
                <a:gd name="connsiteY4" fmla="*/ 503132 h 1053198"/>
                <a:gd name="connsiteX5" fmla="*/ 1087277 w 1272581"/>
                <a:gd name="connsiteY5" fmla="*/ 26939 h 1053198"/>
                <a:gd name="connsiteX6" fmla="*/ 779982 w 1272581"/>
                <a:gd name="connsiteY6" fmla="*/ 315125 h 1053198"/>
                <a:gd name="connsiteX7" fmla="*/ 49316 w 1272581"/>
                <a:gd name="connsiteY7" fmla="*/ 11750 h 1053198"/>
                <a:gd name="connsiteX0" fmla="*/ 45123 w 1336754"/>
                <a:gd name="connsiteY0" fmla="*/ 46236 h 1027863"/>
                <a:gd name="connsiteX1" fmla="*/ 501969 w 1336754"/>
                <a:gd name="connsiteY1" fmla="*/ 608354 h 1027863"/>
                <a:gd name="connsiteX2" fmla="*/ 267313 w 1336754"/>
                <a:gd name="connsiteY2" fmla="*/ 887996 h 1027863"/>
                <a:gd name="connsiteX3" fmla="*/ 1074890 w 1336754"/>
                <a:gd name="connsiteY3" fmla="*/ 1007638 h 1027863"/>
                <a:gd name="connsiteX4" fmla="*/ 1335537 w 1336754"/>
                <a:gd name="connsiteY4" fmla="*/ 477797 h 1027863"/>
                <a:gd name="connsiteX5" fmla="*/ 1151450 w 1336754"/>
                <a:gd name="connsiteY5" fmla="*/ 1604 h 1027863"/>
                <a:gd name="connsiteX6" fmla="*/ 844155 w 1336754"/>
                <a:gd name="connsiteY6" fmla="*/ 289790 h 1027863"/>
                <a:gd name="connsiteX7" fmla="*/ 45123 w 1336754"/>
                <a:gd name="connsiteY7" fmla="*/ 46236 h 1027863"/>
                <a:gd name="connsiteX0" fmla="*/ 45123 w 1348761"/>
                <a:gd name="connsiteY0" fmla="*/ 46236 h 1015413"/>
                <a:gd name="connsiteX1" fmla="*/ 501969 w 1348761"/>
                <a:gd name="connsiteY1" fmla="*/ 608354 h 1015413"/>
                <a:gd name="connsiteX2" fmla="*/ 267313 w 1348761"/>
                <a:gd name="connsiteY2" fmla="*/ 887996 h 1015413"/>
                <a:gd name="connsiteX3" fmla="*/ 1074890 w 1348761"/>
                <a:gd name="connsiteY3" fmla="*/ 1007638 h 1015413"/>
                <a:gd name="connsiteX4" fmla="*/ 1305274 w 1348761"/>
                <a:gd name="connsiteY4" fmla="*/ 680994 h 1015413"/>
                <a:gd name="connsiteX5" fmla="*/ 1335537 w 1348761"/>
                <a:gd name="connsiteY5" fmla="*/ 477797 h 1015413"/>
                <a:gd name="connsiteX6" fmla="*/ 1151450 w 1348761"/>
                <a:gd name="connsiteY6" fmla="*/ 1604 h 1015413"/>
                <a:gd name="connsiteX7" fmla="*/ 844155 w 1348761"/>
                <a:gd name="connsiteY7" fmla="*/ 289790 h 1015413"/>
                <a:gd name="connsiteX8" fmla="*/ 45123 w 1348761"/>
                <a:gd name="connsiteY8" fmla="*/ 46236 h 1015413"/>
                <a:gd name="connsiteX0" fmla="*/ 45123 w 1337280"/>
                <a:gd name="connsiteY0" fmla="*/ 46236 h 1019889"/>
                <a:gd name="connsiteX1" fmla="*/ 501969 w 1337280"/>
                <a:gd name="connsiteY1" fmla="*/ 608354 h 1019889"/>
                <a:gd name="connsiteX2" fmla="*/ 267313 w 1337280"/>
                <a:gd name="connsiteY2" fmla="*/ 887996 h 1019889"/>
                <a:gd name="connsiteX3" fmla="*/ 1074890 w 1337280"/>
                <a:gd name="connsiteY3" fmla="*/ 1007638 h 1019889"/>
                <a:gd name="connsiteX4" fmla="*/ 1057446 w 1337280"/>
                <a:gd name="connsiteY4" fmla="*/ 604082 h 1019889"/>
                <a:gd name="connsiteX5" fmla="*/ 1335537 w 1337280"/>
                <a:gd name="connsiteY5" fmla="*/ 477797 h 1019889"/>
                <a:gd name="connsiteX6" fmla="*/ 1151450 w 1337280"/>
                <a:gd name="connsiteY6" fmla="*/ 1604 h 1019889"/>
                <a:gd name="connsiteX7" fmla="*/ 844155 w 1337280"/>
                <a:gd name="connsiteY7" fmla="*/ 289790 h 1019889"/>
                <a:gd name="connsiteX8" fmla="*/ 45123 w 1337280"/>
                <a:gd name="connsiteY8" fmla="*/ 46236 h 1019889"/>
                <a:gd name="connsiteX0" fmla="*/ 45123 w 1337280"/>
                <a:gd name="connsiteY0" fmla="*/ 46236 h 1015933"/>
                <a:gd name="connsiteX1" fmla="*/ 501969 w 1337280"/>
                <a:gd name="connsiteY1" fmla="*/ 608354 h 1015933"/>
                <a:gd name="connsiteX2" fmla="*/ 267313 w 1337280"/>
                <a:gd name="connsiteY2" fmla="*/ 887996 h 1015933"/>
                <a:gd name="connsiteX3" fmla="*/ 1117619 w 1337280"/>
                <a:gd name="connsiteY3" fmla="*/ 1003365 h 1015933"/>
                <a:gd name="connsiteX4" fmla="*/ 1057446 w 1337280"/>
                <a:gd name="connsiteY4" fmla="*/ 604082 h 1015933"/>
                <a:gd name="connsiteX5" fmla="*/ 1335537 w 1337280"/>
                <a:gd name="connsiteY5" fmla="*/ 477797 h 1015933"/>
                <a:gd name="connsiteX6" fmla="*/ 1151450 w 1337280"/>
                <a:gd name="connsiteY6" fmla="*/ 1604 h 1015933"/>
                <a:gd name="connsiteX7" fmla="*/ 844155 w 1337280"/>
                <a:gd name="connsiteY7" fmla="*/ 289790 h 1015933"/>
                <a:gd name="connsiteX8" fmla="*/ 45123 w 1337280"/>
                <a:gd name="connsiteY8" fmla="*/ 46236 h 1015933"/>
                <a:gd name="connsiteX0" fmla="*/ 45123 w 1337280"/>
                <a:gd name="connsiteY0" fmla="*/ 46236 h 1034997"/>
                <a:gd name="connsiteX1" fmla="*/ 501969 w 1337280"/>
                <a:gd name="connsiteY1" fmla="*/ 608354 h 1034997"/>
                <a:gd name="connsiteX2" fmla="*/ 361316 w 1337280"/>
                <a:gd name="connsiteY2" fmla="*/ 964908 h 1034997"/>
                <a:gd name="connsiteX3" fmla="*/ 1117619 w 1337280"/>
                <a:gd name="connsiteY3" fmla="*/ 1003365 h 1034997"/>
                <a:gd name="connsiteX4" fmla="*/ 1057446 w 1337280"/>
                <a:gd name="connsiteY4" fmla="*/ 604082 h 1034997"/>
                <a:gd name="connsiteX5" fmla="*/ 1335537 w 1337280"/>
                <a:gd name="connsiteY5" fmla="*/ 477797 h 1034997"/>
                <a:gd name="connsiteX6" fmla="*/ 1151450 w 1337280"/>
                <a:gd name="connsiteY6" fmla="*/ 1604 h 1034997"/>
                <a:gd name="connsiteX7" fmla="*/ 844155 w 1337280"/>
                <a:gd name="connsiteY7" fmla="*/ 289790 h 1034997"/>
                <a:gd name="connsiteX8" fmla="*/ 45123 w 1337280"/>
                <a:gd name="connsiteY8" fmla="*/ 46236 h 1034997"/>
                <a:gd name="connsiteX0" fmla="*/ 2245 w 1294402"/>
                <a:gd name="connsiteY0" fmla="*/ 46236 h 1035922"/>
                <a:gd name="connsiteX1" fmla="*/ 548822 w 1294402"/>
                <a:gd name="connsiteY1" fmla="*/ 586990 h 1035922"/>
                <a:gd name="connsiteX2" fmla="*/ 318438 w 1294402"/>
                <a:gd name="connsiteY2" fmla="*/ 964908 h 1035922"/>
                <a:gd name="connsiteX3" fmla="*/ 1074741 w 1294402"/>
                <a:gd name="connsiteY3" fmla="*/ 1003365 h 1035922"/>
                <a:gd name="connsiteX4" fmla="*/ 1014568 w 1294402"/>
                <a:gd name="connsiteY4" fmla="*/ 604082 h 1035922"/>
                <a:gd name="connsiteX5" fmla="*/ 1292659 w 1294402"/>
                <a:gd name="connsiteY5" fmla="*/ 477797 h 1035922"/>
                <a:gd name="connsiteX6" fmla="*/ 1108572 w 1294402"/>
                <a:gd name="connsiteY6" fmla="*/ 1604 h 1035922"/>
                <a:gd name="connsiteX7" fmla="*/ 801277 w 1294402"/>
                <a:gd name="connsiteY7" fmla="*/ 289790 h 1035922"/>
                <a:gd name="connsiteX8" fmla="*/ 2245 w 1294402"/>
                <a:gd name="connsiteY8" fmla="*/ 46236 h 1035922"/>
                <a:gd name="connsiteX0" fmla="*/ 21570 w 1313727"/>
                <a:gd name="connsiteY0" fmla="*/ 46236 h 1035922"/>
                <a:gd name="connsiteX1" fmla="*/ 568147 w 1313727"/>
                <a:gd name="connsiteY1" fmla="*/ 586990 h 1035922"/>
                <a:gd name="connsiteX2" fmla="*/ 337763 w 1313727"/>
                <a:gd name="connsiteY2" fmla="*/ 964908 h 1035922"/>
                <a:gd name="connsiteX3" fmla="*/ 1094066 w 1313727"/>
                <a:gd name="connsiteY3" fmla="*/ 1003365 h 1035922"/>
                <a:gd name="connsiteX4" fmla="*/ 1033893 w 1313727"/>
                <a:gd name="connsiteY4" fmla="*/ 604082 h 1035922"/>
                <a:gd name="connsiteX5" fmla="*/ 1311984 w 1313727"/>
                <a:gd name="connsiteY5" fmla="*/ 477797 h 1035922"/>
                <a:gd name="connsiteX6" fmla="*/ 1127897 w 1313727"/>
                <a:gd name="connsiteY6" fmla="*/ 1604 h 1035922"/>
                <a:gd name="connsiteX7" fmla="*/ 820602 w 1313727"/>
                <a:gd name="connsiteY7" fmla="*/ 289790 h 1035922"/>
                <a:gd name="connsiteX8" fmla="*/ 21570 w 1313727"/>
                <a:gd name="connsiteY8" fmla="*/ 46236 h 103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727" h="1035922">
                  <a:moveTo>
                    <a:pt x="21570" y="46236"/>
                  </a:moveTo>
                  <a:cubicBezTo>
                    <a:pt x="-127328" y="164135"/>
                    <a:pt x="542510" y="436727"/>
                    <a:pt x="568147" y="586990"/>
                  </a:cubicBezTo>
                  <a:cubicBezTo>
                    <a:pt x="593784" y="737254"/>
                    <a:pt x="250110" y="895512"/>
                    <a:pt x="337763" y="964908"/>
                  </a:cubicBezTo>
                  <a:cubicBezTo>
                    <a:pt x="425416" y="1034304"/>
                    <a:pt x="978044" y="1063503"/>
                    <a:pt x="1094066" y="1003365"/>
                  </a:cubicBezTo>
                  <a:cubicBezTo>
                    <a:pt x="1210088" y="943227"/>
                    <a:pt x="990452" y="692389"/>
                    <a:pt x="1033893" y="604082"/>
                  </a:cubicBezTo>
                  <a:cubicBezTo>
                    <a:pt x="1077334" y="515775"/>
                    <a:pt x="1296317" y="578210"/>
                    <a:pt x="1311984" y="477797"/>
                  </a:cubicBezTo>
                  <a:cubicBezTo>
                    <a:pt x="1327651" y="377384"/>
                    <a:pt x="1235431" y="27953"/>
                    <a:pt x="1127897" y="1604"/>
                  </a:cubicBezTo>
                  <a:cubicBezTo>
                    <a:pt x="1020363" y="-24745"/>
                    <a:pt x="1004990" y="282351"/>
                    <a:pt x="820602" y="289790"/>
                  </a:cubicBezTo>
                  <a:cubicBezTo>
                    <a:pt x="636214" y="297229"/>
                    <a:pt x="170468" y="-71663"/>
                    <a:pt x="21570" y="46236"/>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4" name="Freeform 333">
              <a:extLst>
                <a:ext uri="{FF2B5EF4-FFF2-40B4-BE49-F238E27FC236}">
                  <a16:creationId xmlns:a16="http://schemas.microsoft.com/office/drawing/2014/main" id="{F793A307-9EB3-0745-B7CD-62FA56B701F3}"/>
                </a:ext>
              </a:extLst>
            </p:cNvPr>
            <p:cNvSpPr/>
            <p:nvPr/>
          </p:nvSpPr>
          <p:spPr>
            <a:xfrm>
              <a:off x="10548927" y="2005134"/>
              <a:ext cx="412241" cy="826402"/>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 name="connsiteX0" fmla="*/ 66710 w 512322"/>
                <a:gd name="connsiteY0" fmla="*/ 74 h 901818"/>
                <a:gd name="connsiteX1" fmla="*/ 66710 w 512322"/>
                <a:gd name="connsiteY1" fmla="*/ 658100 h 901818"/>
                <a:gd name="connsiteX2" fmla="*/ 186351 w 512322"/>
                <a:gd name="connsiteY2" fmla="*/ 897382 h 901818"/>
                <a:gd name="connsiteX3" fmla="*/ 511091 w 512322"/>
                <a:gd name="connsiteY3" fmla="*/ 482911 h 901818"/>
                <a:gd name="connsiteX4" fmla="*/ 288901 w 512322"/>
                <a:gd name="connsiteY4" fmla="*/ 316268 h 901818"/>
                <a:gd name="connsiteX5" fmla="*/ 66710 w 512322"/>
                <a:gd name="connsiteY5" fmla="*/ 74 h 901818"/>
                <a:gd name="connsiteX0" fmla="*/ 66710 w 306380"/>
                <a:gd name="connsiteY0" fmla="*/ 74 h 902357"/>
                <a:gd name="connsiteX1" fmla="*/ 66710 w 306380"/>
                <a:gd name="connsiteY1" fmla="*/ 658100 h 902357"/>
                <a:gd name="connsiteX2" fmla="*/ 186351 w 306380"/>
                <a:gd name="connsiteY2" fmla="*/ 897382 h 902357"/>
                <a:gd name="connsiteX3" fmla="*/ 280355 w 306380"/>
                <a:gd name="connsiteY3" fmla="*/ 470093 h 902357"/>
                <a:gd name="connsiteX4" fmla="*/ 288901 w 306380"/>
                <a:gd name="connsiteY4" fmla="*/ 316268 h 902357"/>
                <a:gd name="connsiteX5" fmla="*/ 66710 w 306380"/>
                <a:gd name="connsiteY5" fmla="*/ 74 h 902357"/>
                <a:gd name="connsiteX0" fmla="*/ 66710 w 306380"/>
                <a:gd name="connsiteY0" fmla="*/ 74 h 898685"/>
                <a:gd name="connsiteX1" fmla="*/ 66710 w 306380"/>
                <a:gd name="connsiteY1" fmla="*/ 658100 h 898685"/>
                <a:gd name="connsiteX2" fmla="*/ 186351 w 306380"/>
                <a:gd name="connsiteY2" fmla="*/ 897382 h 898685"/>
                <a:gd name="connsiteX3" fmla="*/ 280355 w 306380"/>
                <a:gd name="connsiteY3" fmla="*/ 470093 h 898685"/>
                <a:gd name="connsiteX4" fmla="*/ 288901 w 306380"/>
                <a:gd name="connsiteY4" fmla="*/ 316268 h 898685"/>
                <a:gd name="connsiteX5" fmla="*/ 66710 w 306380"/>
                <a:gd name="connsiteY5" fmla="*/ 74 h 898685"/>
                <a:gd name="connsiteX0" fmla="*/ 66710 w 297589"/>
                <a:gd name="connsiteY0" fmla="*/ 74 h 901297"/>
                <a:gd name="connsiteX1" fmla="*/ 66710 w 297589"/>
                <a:gd name="connsiteY1" fmla="*/ 658100 h 901297"/>
                <a:gd name="connsiteX2" fmla="*/ 186351 w 297589"/>
                <a:gd name="connsiteY2" fmla="*/ 897382 h 901297"/>
                <a:gd name="connsiteX3" fmla="*/ 246171 w 297589"/>
                <a:gd name="connsiteY3" fmla="*/ 495730 h 901297"/>
                <a:gd name="connsiteX4" fmla="*/ 288901 w 297589"/>
                <a:gd name="connsiteY4" fmla="*/ 316268 h 901297"/>
                <a:gd name="connsiteX5" fmla="*/ 66710 w 297589"/>
                <a:gd name="connsiteY5" fmla="*/ 74 h 901297"/>
                <a:gd name="connsiteX0" fmla="*/ 29433 w 362493"/>
                <a:gd name="connsiteY0" fmla="*/ 13580 h 914803"/>
                <a:gd name="connsiteX1" fmla="*/ 29433 w 362493"/>
                <a:gd name="connsiteY1" fmla="*/ 671606 h 914803"/>
                <a:gd name="connsiteX2" fmla="*/ 149074 w 362493"/>
                <a:gd name="connsiteY2" fmla="*/ 910888 h 914803"/>
                <a:gd name="connsiteX3" fmla="*/ 208894 w 362493"/>
                <a:gd name="connsiteY3" fmla="*/ 509236 h 914803"/>
                <a:gd name="connsiteX4" fmla="*/ 358447 w 362493"/>
                <a:gd name="connsiteY4" fmla="*/ 248589 h 914803"/>
                <a:gd name="connsiteX5" fmla="*/ 29433 w 362493"/>
                <a:gd name="connsiteY5" fmla="*/ 13580 h 914803"/>
                <a:gd name="connsiteX0" fmla="*/ 17097 w 421385"/>
                <a:gd name="connsiteY0" fmla="*/ 17653 h 841657"/>
                <a:gd name="connsiteX1" fmla="*/ 85464 w 421385"/>
                <a:gd name="connsiteY1" fmla="*/ 598767 h 841657"/>
                <a:gd name="connsiteX2" fmla="*/ 205105 w 421385"/>
                <a:gd name="connsiteY2" fmla="*/ 838049 h 841657"/>
                <a:gd name="connsiteX3" fmla="*/ 264925 w 421385"/>
                <a:gd name="connsiteY3" fmla="*/ 436397 h 841657"/>
                <a:gd name="connsiteX4" fmla="*/ 414478 w 421385"/>
                <a:gd name="connsiteY4" fmla="*/ 175750 h 841657"/>
                <a:gd name="connsiteX5" fmla="*/ 17097 w 421385"/>
                <a:gd name="connsiteY5" fmla="*/ 17653 h 841657"/>
                <a:gd name="connsiteX0" fmla="*/ 4427 w 408715"/>
                <a:gd name="connsiteY0" fmla="*/ 17653 h 838049"/>
                <a:gd name="connsiteX1" fmla="*/ 192435 w 408715"/>
                <a:gd name="connsiteY1" fmla="*/ 838049 h 838049"/>
                <a:gd name="connsiteX2" fmla="*/ 252255 w 408715"/>
                <a:gd name="connsiteY2" fmla="*/ 436397 h 838049"/>
                <a:gd name="connsiteX3" fmla="*/ 401808 w 408715"/>
                <a:gd name="connsiteY3" fmla="*/ 175750 h 838049"/>
                <a:gd name="connsiteX4" fmla="*/ 4427 w 408715"/>
                <a:gd name="connsiteY4" fmla="*/ 17653 h 838049"/>
                <a:gd name="connsiteX0" fmla="*/ 9086 w 413374"/>
                <a:gd name="connsiteY0" fmla="*/ 17653 h 838634"/>
                <a:gd name="connsiteX1" fmla="*/ 197094 w 413374"/>
                <a:gd name="connsiteY1" fmla="*/ 838049 h 838634"/>
                <a:gd name="connsiteX2" fmla="*/ 256914 w 413374"/>
                <a:gd name="connsiteY2" fmla="*/ 436397 h 838634"/>
                <a:gd name="connsiteX3" fmla="*/ 406467 w 413374"/>
                <a:gd name="connsiteY3" fmla="*/ 175750 h 838634"/>
                <a:gd name="connsiteX4" fmla="*/ 9086 w 413374"/>
                <a:gd name="connsiteY4" fmla="*/ 17653 h 838634"/>
                <a:gd name="connsiteX0" fmla="*/ 20478 w 424766"/>
                <a:gd name="connsiteY0" fmla="*/ 32707 h 853688"/>
                <a:gd name="connsiteX1" fmla="*/ 208486 w 424766"/>
                <a:gd name="connsiteY1" fmla="*/ 853103 h 853688"/>
                <a:gd name="connsiteX2" fmla="*/ 268306 w 424766"/>
                <a:gd name="connsiteY2" fmla="*/ 451451 h 853688"/>
                <a:gd name="connsiteX3" fmla="*/ 417859 w 424766"/>
                <a:gd name="connsiteY3" fmla="*/ 190804 h 853688"/>
                <a:gd name="connsiteX4" fmla="*/ 20478 w 424766"/>
                <a:gd name="connsiteY4" fmla="*/ 32707 h 853688"/>
                <a:gd name="connsiteX0" fmla="*/ 12777 w 403675"/>
                <a:gd name="connsiteY0" fmla="*/ 35854 h 834159"/>
                <a:gd name="connsiteX1" fmla="*/ 187966 w 403675"/>
                <a:gd name="connsiteY1" fmla="*/ 826340 h 834159"/>
                <a:gd name="connsiteX2" fmla="*/ 247786 w 403675"/>
                <a:gd name="connsiteY2" fmla="*/ 424688 h 834159"/>
                <a:gd name="connsiteX3" fmla="*/ 397339 w 403675"/>
                <a:gd name="connsiteY3" fmla="*/ 164041 h 834159"/>
                <a:gd name="connsiteX4" fmla="*/ 12777 w 403675"/>
                <a:gd name="connsiteY4" fmla="*/ 35854 h 834159"/>
                <a:gd name="connsiteX0" fmla="*/ 18232 w 409130"/>
                <a:gd name="connsiteY0" fmla="*/ 35854 h 826341"/>
                <a:gd name="connsiteX1" fmla="*/ 193421 w 409130"/>
                <a:gd name="connsiteY1" fmla="*/ 826340 h 826341"/>
                <a:gd name="connsiteX2" fmla="*/ 253241 w 409130"/>
                <a:gd name="connsiteY2" fmla="*/ 424688 h 826341"/>
                <a:gd name="connsiteX3" fmla="*/ 402794 w 409130"/>
                <a:gd name="connsiteY3" fmla="*/ 164041 h 826341"/>
                <a:gd name="connsiteX4" fmla="*/ 18232 w 409130"/>
                <a:gd name="connsiteY4" fmla="*/ 35854 h 826341"/>
                <a:gd name="connsiteX0" fmla="*/ 21343 w 412241"/>
                <a:gd name="connsiteY0" fmla="*/ 35854 h 826402"/>
                <a:gd name="connsiteX1" fmla="*/ 196532 w 412241"/>
                <a:gd name="connsiteY1" fmla="*/ 826340 h 826402"/>
                <a:gd name="connsiteX2" fmla="*/ 256352 w 412241"/>
                <a:gd name="connsiteY2" fmla="*/ 424688 h 826402"/>
                <a:gd name="connsiteX3" fmla="*/ 405905 w 412241"/>
                <a:gd name="connsiteY3" fmla="*/ 164041 h 826402"/>
                <a:gd name="connsiteX4" fmla="*/ 21343 w 412241"/>
                <a:gd name="connsiteY4" fmla="*/ 35854 h 82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41" h="826402">
                  <a:moveTo>
                    <a:pt x="21343" y="35854"/>
                  </a:moveTo>
                  <a:cubicBezTo>
                    <a:pt x="-43462" y="146237"/>
                    <a:pt x="46269" y="821354"/>
                    <a:pt x="196532" y="826340"/>
                  </a:cubicBezTo>
                  <a:cubicBezTo>
                    <a:pt x="346795" y="831326"/>
                    <a:pt x="221457" y="535071"/>
                    <a:pt x="256352" y="424688"/>
                  </a:cubicBezTo>
                  <a:cubicBezTo>
                    <a:pt x="291247" y="314305"/>
                    <a:pt x="445073" y="228847"/>
                    <a:pt x="405905" y="164041"/>
                  </a:cubicBezTo>
                  <a:cubicBezTo>
                    <a:pt x="366737" y="99235"/>
                    <a:pt x="86148" y="-74529"/>
                    <a:pt x="21343" y="35854"/>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335" name="Freeform 334">
              <a:extLst>
                <a:ext uri="{FF2B5EF4-FFF2-40B4-BE49-F238E27FC236}">
                  <a16:creationId xmlns:a16="http://schemas.microsoft.com/office/drawing/2014/main" id="{54199A20-31CE-2B45-8D64-DA0F20AEC290}"/>
                </a:ext>
              </a:extLst>
            </p:cNvPr>
            <p:cNvSpPr/>
            <p:nvPr/>
          </p:nvSpPr>
          <p:spPr>
            <a:xfrm>
              <a:off x="9618036" y="2031151"/>
              <a:ext cx="434063" cy="888907"/>
            </a:xfrm>
            <a:custGeom>
              <a:avLst/>
              <a:gdLst>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8853"/>
                <a:gd name="connsiteX1" fmla="*/ 260647 w 504202"/>
                <a:gd name="connsiteY1" fmla="*/ 98277 h 858853"/>
                <a:gd name="connsiteX2" fmla="*/ 0 w 504202"/>
                <a:gd name="connsiteY2" fmla="*/ 675118 h 858853"/>
                <a:gd name="connsiteX3" fmla="*/ 371742 w 504202"/>
                <a:gd name="connsiteY3" fmla="*/ 858853 h 858853"/>
                <a:gd name="connsiteX4" fmla="*/ 452927 w 504202"/>
                <a:gd name="connsiteY4" fmla="*/ 705028 h 858853"/>
                <a:gd name="connsiteX5" fmla="*/ 341832 w 504202"/>
                <a:gd name="connsiteY5" fmla="*/ 388834 h 858853"/>
                <a:gd name="connsiteX6" fmla="*/ 504202 w 504202"/>
                <a:gd name="connsiteY6" fmla="*/ 72639 h 858853"/>
                <a:gd name="connsiteX7" fmla="*/ 397379 w 504202"/>
                <a:gd name="connsiteY7" fmla="*/ 0 h 85885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7379 w 504202"/>
                <a:gd name="connsiteY0" fmla="*/ 0 h 859073"/>
                <a:gd name="connsiteX1" fmla="*/ 260647 w 504202"/>
                <a:gd name="connsiteY1" fmla="*/ 98277 h 859073"/>
                <a:gd name="connsiteX2" fmla="*/ 0 w 504202"/>
                <a:gd name="connsiteY2" fmla="*/ 675118 h 859073"/>
                <a:gd name="connsiteX3" fmla="*/ 371742 w 504202"/>
                <a:gd name="connsiteY3" fmla="*/ 858853 h 859073"/>
                <a:gd name="connsiteX4" fmla="*/ 452927 w 504202"/>
                <a:gd name="connsiteY4" fmla="*/ 705028 h 859073"/>
                <a:gd name="connsiteX5" fmla="*/ 341832 w 504202"/>
                <a:gd name="connsiteY5" fmla="*/ 388834 h 859073"/>
                <a:gd name="connsiteX6" fmla="*/ 504202 w 504202"/>
                <a:gd name="connsiteY6" fmla="*/ 72639 h 859073"/>
                <a:gd name="connsiteX7" fmla="*/ 397379 w 504202"/>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0 h 859073"/>
                <a:gd name="connsiteX1" fmla="*/ 261783 w 505338"/>
                <a:gd name="connsiteY1" fmla="*/ 98277 h 859073"/>
                <a:gd name="connsiteX2" fmla="*/ 1136 w 505338"/>
                <a:gd name="connsiteY2" fmla="*/ 675118 h 859073"/>
                <a:gd name="connsiteX3" fmla="*/ 372878 w 505338"/>
                <a:gd name="connsiteY3" fmla="*/ 858853 h 859073"/>
                <a:gd name="connsiteX4" fmla="*/ 454063 w 505338"/>
                <a:gd name="connsiteY4" fmla="*/ 705028 h 859073"/>
                <a:gd name="connsiteX5" fmla="*/ 342968 w 505338"/>
                <a:gd name="connsiteY5" fmla="*/ 388834 h 859073"/>
                <a:gd name="connsiteX6" fmla="*/ 505338 w 505338"/>
                <a:gd name="connsiteY6" fmla="*/ 72639 h 859073"/>
                <a:gd name="connsiteX7" fmla="*/ 398515 w 505338"/>
                <a:gd name="connsiteY7" fmla="*/ 0 h 859073"/>
                <a:gd name="connsiteX0" fmla="*/ 398515 w 505338"/>
                <a:gd name="connsiteY0" fmla="*/ 245 h 859318"/>
                <a:gd name="connsiteX1" fmla="*/ 261783 w 505338"/>
                <a:gd name="connsiteY1" fmla="*/ 98522 h 859318"/>
                <a:gd name="connsiteX2" fmla="*/ 1136 w 505338"/>
                <a:gd name="connsiteY2" fmla="*/ 675363 h 859318"/>
                <a:gd name="connsiteX3" fmla="*/ 372878 w 505338"/>
                <a:gd name="connsiteY3" fmla="*/ 859098 h 859318"/>
                <a:gd name="connsiteX4" fmla="*/ 454063 w 505338"/>
                <a:gd name="connsiteY4" fmla="*/ 705273 h 859318"/>
                <a:gd name="connsiteX5" fmla="*/ 342968 w 505338"/>
                <a:gd name="connsiteY5" fmla="*/ 389079 h 859318"/>
                <a:gd name="connsiteX6" fmla="*/ 505338 w 505338"/>
                <a:gd name="connsiteY6" fmla="*/ 72884 h 859318"/>
                <a:gd name="connsiteX7" fmla="*/ 398515 w 505338"/>
                <a:gd name="connsiteY7" fmla="*/ 245 h 859318"/>
                <a:gd name="connsiteX0" fmla="*/ 398515 w 509789"/>
                <a:gd name="connsiteY0" fmla="*/ 245 h 859318"/>
                <a:gd name="connsiteX1" fmla="*/ 261783 w 509789"/>
                <a:gd name="connsiteY1" fmla="*/ 98522 h 859318"/>
                <a:gd name="connsiteX2" fmla="*/ 1136 w 509789"/>
                <a:gd name="connsiteY2" fmla="*/ 675363 h 859318"/>
                <a:gd name="connsiteX3" fmla="*/ 372878 w 509789"/>
                <a:gd name="connsiteY3" fmla="*/ 859098 h 859318"/>
                <a:gd name="connsiteX4" fmla="*/ 454063 w 509789"/>
                <a:gd name="connsiteY4" fmla="*/ 705273 h 859318"/>
                <a:gd name="connsiteX5" fmla="*/ 342968 w 509789"/>
                <a:gd name="connsiteY5" fmla="*/ 389079 h 859318"/>
                <a:gd name="connsiteX6" fmla="*/ 505338 w 509789"/>
                <a:gd name="connsiteY6" fmla="*/ 72884 h 859318"/>
                <a:gd name="connsiteX7" fmla="*/ 398515 w 509789"/>
                <a:gd name="connsiteY7" fmla="*/ 245 h 859318"/>
                <a:gd name="connsiteX0" fmla="*/ 398515 w 455105"/>
                <a:gd name="connsiteY0" fmla="*/ 21399 h 880472"/>
                <a:gd name="connsiteX1" fmla="*/ 261783 w 455105"/>
                <a:gd name="connsiteY1" fmla="*/ 119676 h 880472"/>
                <a:gd name="connsiteX2" fmla="*/ 1136 w 455105"/>
                <a:gd name="connsiteY2" fmla="*/ 696517 h 880472"/>
                <a:gd name="connsiteX3" fmla="*/ 372878 w 455105"/>
                <a:gd name="connsiteY3" fmla="*/ 880252 h 880472"/>
                <a:gd name="connsiteX4" fmla="*/ 454063 w 455105"/>
                <a:gd name="connsiteY4" fmla="*/ 726427 h 880472"/>
                <a:gd name="connsiteX5" fmla="*/ 342968 w 455105"/>
                <a:gd name="connsiteY5" fmla="*/ 410233 h 880472"/>
                <a:gd name="connsiteX6" fmla="*/ 398515 w 455105"/>
                <a:gd name="connsiteY6" fmla="*/ 21399 h 880472"/>
                <a:gd name="connsiteX0" fmla="*/ 398515 w 461162"/>
                <a:gd name="connsiteY0" fmla="*/ 2882 h 861955"/>
                <a:gd name="connsiteX1" fmla="*/ 261783 w 461162"/>
                <a:gd name="connsiteY1" fmla="*/ 101159 h 861955"/>
                <a:gd name="connsiteX2" fmla="*/ 1136 w 461162"/>
                <a:gd name="connsiteY2" fmla="*/ 678000 h 861955"/>
                <a:gd name="connsiteX3" fmla="*/ 372878 w 461162"/>
                <a:gd name="connsiteY3" fmla="*/ 861735 h 861955"/>
                <a:gd name="connsiteX4" fmla="*/ 454063 w 461162"/>
                <a:gd name="connsiteY4" fmla="*/ 707910 h 861955"/>
                <a:gd name="connsiteX5" fmla="*/ 342968 w 461162"/>
                <a:gd name="connsiteY5" fmla="*/ 391716 h 861955"/>
                <a:gd name="connsiteX6" fmla="*/ 398515 w 461162"/>
                <a:gd name="connsiteY6" fmla="*/ 2882 h 861955"/>
                <a:gd name="connsiteX0" fmla="*/ 454110 w 509402"/>
                <a:gd name="connsiteY0" fmla="*/ 4138 h 854665"/>
                <a:gd name="connsiteX1" fmla="*/ 261830 w 509402"/>
                <a:gd name="connsiteY1" fmla="*/ 93869 h 854665"/>
                <a:gd name="connsiteX2" fmla="*/ 1183 w 509402"/>
                <a:gd name="connsiteY2" fmla="*/ 670710 h 854665"/>
                <a:gd name="connsiteX3" fmla="*/ 372925 w 509402"/>
                <a:gd name="connsiteY3" fmla="*/ 854445 h 854665"/>
                <a:gd name="connsiteX4" fmla="*/ 454110 w 509402"/>
                <a:gd name="connsiteY4" fmla="*/ 700620 h 854665"/>
                <a:gd name="connsiteX5" fmla="*/ 343015 w 509402"/>
                <a:gd name="connsiteY5" fmla="*/ 384426 h 854665"/>
                <a:gd name="connsiteX6" fmla="*/ 454110 w 509402"/>
                <a:gd name="connsiteY6" fmla="*/ 4138 h 854665"/>
                <a:gd name="connsiteX0" fmla="*/ 453357 w 508649"/>
                <a:gd name="connsiteY0" fmla="*/ 0 h 850527"/>
                <a:gd name="connsiteX1" fmla="*/ 430 w 508649"/>
                <a:gd name="connsiteY1" fmla="*/ 666572 h 850527"/>
                <a:gd name="connsiteX2" fmla="*/ 372172 w 508649"/>
                <a:gd name="connsiteY2" fmla="*/ 850307 h 850527"/>
                <a:gd name="connsiteX3" fmla="*/ 453357 w 508649"/>
                <a:gd name="connsiteY3" fmla="*/ 696482 h 850527"/>
                <a:gd name="connsiteX4" fmla="*/ 342262 w 508649"/>
                <a:gd name="connsiteY4" fmla="*/ 380288 h 850527"/>
                <a:gd name="connsiteX5" fmla="*/ 453357 w 508649"/>
                <a:gd name="connsiteY5" fmla="*/ 0 h 850527"/>
                <a:gd name="connsiteX0" fmla="*/ 453357 w 510702"/>
                <a:gd name="connsiteY0" fmla="*/ 85 h 850612"/>
                <a:gd name="connsiteX1" fmla="*/ 430 w 510702"/>
                <a:gd name="connsiteY1" fmla="*/ 666657 h 850612"/>
                <a:gd name="connsiteX2" fmla="*/ 372172 w 510702"/>
                <a:gd name="connsiteY2" fmla="*/ 850392 h 850612"/>
                <a:gd name="connsiteX3" fmla="*/ 453357 w 510702"/>
                <a:gd name="connsiteY3" fmla="*/ 696567 h 850612"/>
                <a:gd name="connsiteX4" fmla="*/ 342262 w 510702"/>
                <a:gd name="connsiteY4" fmla="*/ 380373 h 850612"/>
                <a:gd name="connsiteX5" fmla="*/ 453357 w 510702"/>
                <a:gd name="connsiteY5" fmla="*/ 85 h 850612"/>
                <a:gd name="connsiteX0" fmla="*/ 414595 w 476896"/>
                <a:gd name="connsiteY0" fmla="*/ 85 h 850612"/>
                <a:gd name="connsiteX1" fmla="*/ 124 w 476896"/>
                <a:gd name="connsiteY1" fmla="*/ 666657 h 850612"/>
                <a:gd name="connsiteX2" fmla="*/ 371866 w 476896"/>
                <a:gd name="connsiteY2" fmla="*/ 850392 h 850612"/>
                <a:gd name="connsiteX3" fmla="*/ 453051 w 476896"/>
                <a:gd name="connsiteY3" fmla="*/ 696567 h 850612"/>
                <a:gd name="connsiteX4" fmla="*/ 341956 w 476896"/>
                <a:gd name="connsiteY4" fmla="*/ 380373 h 850612"/>
                <a:gd name="connsiteX5" fmla="*/ 414595 w 476896"/>
                <a:gd name="connsiteY5" fmla="*/ 85 h 850612"/>
                <a:gd name="connsiteX0" fmla="*/ 423193 w 484318"/>
                <a:gd name="connsiteY0" fmla="*/ 85 h 850612"/>
                <a:gd name="connsiteX1" fmla="*/ 176 w 484318"/>
                <a:gd name="connsiteY1" fmla="*/ 666657 h 850612"/>
                <a:gd name="connsiteX2" fmla="*/ 371918 w 484318"/>
                <a:gd name="connsiteY2" fmla="*/ 850392 h 850612"/>
                <a:gd name="connsiteX3" fmla="*/ 453103 w 484318"/>
                <a:gd name="connsiteY3" fmla="*/ 696567 h 850612"/>
                <a:gd name="connsiteX4" fmla="*/ 342008 w 484318"/>
                <a:gd name="connsiteY4" fmla="*/ 380373 h 850612"/>
                <a:gd name="connsiteX5" fmla="*/ 423193 w 484318"/>
                <a:gd name="connsiteY5" fmla="*/ 85 h 850612"/>
                <a:gd name="connsiteX0" fmla="*/ 425455 w 631083"/>
                <a:gd name="connsiteY0" fmla="*/ 87 h 935971"/>
                <a:gd name="connsiteX1" fmla="*/ 2438 w 631083"/>
                <a:gd name="connsiteY1" fmla="*/ 666659 h 935971"/>
                <a:gd name="connsiteX2" fmla="*/ 613462 w 631083"/>
                <a:gd name="connsiteY2" fmla="*/ 935852 h 935971"/>
                <a:gd name="connsiteX3" fmla="*/ 455365 w 631083"/>
                <a:gd name="connsiteY3" fmla="*/ 696569 h 935971"/>
                <a:gd name="connsiteX4" fmla="*/ 344270 w 631083"/>
                <a:gd name="connsiteY4" fmla="*/ 380375 h 935971"/>
                <a:gd name="connsiteX5" fmla="*/ 425455 w 631083"/>
                <a:gd name="connsiteY5" fmla="*/ 87 h 935971"/>
                <a:gd name="connsiteX0" fmla="*/ 425455 w 678490"/>
                <a:gd name="connsiteY0" fmla="*/ 87 h 940662"/>
                <a:gd name="connsiteX1" fmla="*/ 2438 w 678490"/>
                <a:gd name="connsiteY1" fmla="*/ 666659 h 940662"/>
                <a:gd name="connsiteX2" fmla="*/ 613462 w 678490"/>
                <a:gd name="connsiteY2" fmla="*/ 935852 h 940662"/>
                <a:gd name="connsiteX3" fmla="*/ 630554 w 678490"/>
                <a:gd name="connsiteY3" fmla="*/ 465833 h 940662"/>
                <a:gd name="connsiteX4" fmla="*/ 344270 w 678490"/>
                <a:gd name="connsiteY4" fmla="*/ 380375 h 940662"/>
                <a:gd name="connsiteX5" fmla="*/ 425455 w 678490"/>
                <a:gd name="connsiteY5" fmla="*/ 87 h 940662"/>
                <a:gd name="connsiteX0" fmla="*/ 424820 w 674295"/>
                <a:gd name="connsiteY0" fmla="*/ 8614 h 949189"/>
                <a:gd name="connsiteX1" fmla="*/ 1803 w 674295"/>
                <a:gd name="connsiteY1" fmla="*/ 675186 h 949189"/>
                <a:gd name="connsiteX2" fmla="*/ 612827 w 674295"/>
                <a:gd name="connsiteY2" fmla="*/ 944379 h 949189"/>
                <a:gd name="connsiteX3" fmla="*/ 629919 w 674295"/>
                <a:gd name="connsiteY3" fmla="*/ 474360 h 949189"/>
                <a:gd name="connsiteX4" fmla="*/ 407729 w 674295"/>
                <a:gd name="connsiteY4" fmla="*/ 307717 h 949189"/>
                <a:gd name="connsiteX5" fmla="*/ 424820 w 674295"/>
                <a:gd name="connsiteY5" fmla="*/ 8614 h 949189"/>
                <a:gd name="connsiteX0" fmla="*/ 199626 w 688383"/>
                <a:gd name="connsiteY0" fmla="*/ 8255 h 965995"/>
                <a:gd name="connsiteX1" fmla="*/ 15891 w 688383"/>
                <a:gd name="connsiteY1" fmla="*/ 691918 h 965995"/>
                <a:gd name="connsiteX2" fmla="*/ 626915 w 688383"/>
                <a:gd name="connsiteY2" fmla="*/ 961111 h 965995"/>
                <a:gd name="connsiteX3" fmla="*/ 644007 w 688383"/>
                <a:gd name="connsiteY3" fmla="*/ 491092 h 965995"/>
                <a:gd name="connsiteX4" fmla="*/ 421817 w 688383"/>
                <a:gd name="connsiteY4" fmla="*/ 324449 h 965995"/>
                <a:gd name="connsiteX5" fmla="*/ 199626 w 688383"/>
                <a:gd name="connsiteY5" fmla="*/ 8255 h 965995"/>
                <a:gd name="connsiteX0" fmla="*/ 201666 w 690423"/>
                <a:gd name="connsiteY0" fmla="*/ 7 h 957747"/>
                <a:gd name="connsiteX1" fmla="*/ 17931 w 690423"/>
                <a:gd name="connsiteY1" fmla="*/ 683670 h 957747"/>
                <a:gd name="connsiteX2" fmla="*/ 628955 w 690423"/>
                <a:gd name="connsiteY2" fmla="*/ 952863 h 957747"/>
                <a:gd name="connsiteX3" fmla="*/ 646047 w 690423"/>
                <a:gd name="connsiteY3" fmla="*/ 482844 h 957747"/>
                <a:gd name="connsiteX4" fmla="*/ 423857 w 690423"/>
                <a:gd name="connsiteY4" fmla="*/ 316201 h 957747"/>
                <a:gd name="connsiteX5" fmla="*/ 201666 w 690423"/>
                <a:gd name="connsiteY5" fmla="*/ 7 h 957747"/>
                <a:gd name="connsiteX0" fmla="*/ 41560 w 518015"/>
                <a:gd name="connsiteY0" fmla="*/ 7300 h 963535"/>
                <a:gd name="connsiteX1" fmla="*/ 41560 w 518015"/>
                <a:gd name="connsiteY1" fmla="*/ 665326 h 963535"/>
                <a:gd name="connsiteX2" fmla="*/ 468849 w 518015"/>
                <a:gd name="connsiteY2" fmla="*/ 960156 h 963535"/>
                <a:gd name="connsiteX3" fmla="*/ 485941 w 518015"/>
                <a:gd name="connsiteY3" fmla="*/ 490137 h 963535"/>
                <a:gd name="connsiteX4" fmla="*/ 263751 w 518015"/>
                <a:gd name="connsiteY4" fmla="*/ 323494 h 963535"/>
                <a:gd name="connsiteX5" fmla="*/ 41560 w 518015"/>
                <a:gd name="connsiteY5" fmla="*/ 7300 h 963535"/>
                <a:gd name="connsiteX0" fmla="*/ 81029 w 557484"/>
                <a:gd name="connsiteY0" fmla="*/ 75 h 956310"/>
                <a:gd name="connsiteX1" fmla="*/ 81029 w 557484"/>
                <a:gd name="connsiteY1" fmla="*/ 658101 h 956310"/>
                <a:gd name="connsiteX2" fmla="*/ 508318 w 557484"/>
                <a:gd name="connsiteY2" fmla="*/ 952931 h 956310"/>
                <a:gd name="connsiteX3" fmla="*/ 525410 w 557484"/>
                <a:gd name="connsiteY3" fmla="*/ 482912 h 956310"/>
                <a:gd name="connsiteX4" fmla="*/ 303220 w 557484"/>
                <a:gd name="connsiteY4" fmla="*/ 316269 h 956310"/>
                <a:gd name="connsiteX5" fmla="*/ 81029 w 557484"/>
                <a:gd name="connsiteY5" fmla="*/ 75 h 956310"/>
                <a:gd name="connsiteX0" fmla="*/ 66710 w 512322"/>
                <a:gd name="connsiteY0" fmla="*/ 74 h 901818"/>
                <a:gd name="connsiteX1" fmla="*/ 66710 w 512322"/>
                <a:gd name="connsiteY1" fmla="*/ 658100 h 901818"/>
                <a:gd name="connsiteX2" fmla="*/ 186351 w 512322"/>
                <a:gd name="connsiteY2" fmla="*/ 897382 h 901818"/>
                <a:gd name="connsiteX3" fmla="*/ 511091 w 512322"/>
                <a:gd name="connsiteY3" fmla="*/ 482911 h 901818"/>
                <a:gd name="connsiteX4" fmla="*/ 288901 w 512322"/>
                <a:gd name="connsiteY4" fmla="*/ 316268 h 901818"/>
                <a:gd name="connsiteX5" fmla="*/ 66710 w 512322"/>
                <a:gd name="connsiteY5" fmla="*/ 74 h 901818"/>
                <a:gd name="connsiteX0" fmla="*/ 66710 w 306380"/>
                <a:gd name="connsiteY0" fmla="*/ 74 h 902357"/>
                <a:gd name="connsiteX1" fmla="*/ 66710 w 306380"/>
                <a:gd name="connsiteY1" fmla="*/ 658100 h 902357"/>
                <a:gd name="connsiteX2" fmla="*/ 186351 w 306380"/>
                <a:gd name="connsiteY2" fmla="*/ 897382 h 902357"/>
                <a:gd name="connsiteX3" fmla="*/ 280355 w 306380"/>
                <a:gd name="connsiteY3" fmla="*/ 470093 h 902357"/>
                <a:gd name="connsiteX4" fmla="*/ 288901 w 306380"/>
                <a:gd name="connsiteY4" fmla="*/ 316268 h 902357"/>
                <a:gd name="connsiteX5" fmla="*/ 66710 w 306380"/>
                <a:gd name="connsiteY5" fmla="*/ 74 h 902357"/>
                <a:gd name="connsiteX0" fmla="*/ 66710 w 306380"/>
                <a:gd name="connsiteY0" fmla="*/ 74 h 898685"/>
                <a:gd name="connsiteX1" fmla="*/ 66710 w 306380"/>
                <a:gd name="connsiteY1" fmla="*/ 658100 h 898685"/>
                <a:gd name="connsiteX2" fmla="*/ 186351 w 306380"/>
                <a:gd name="connsiteY2" fmla="*/ 897382 h 898685"/>
                <a:gd name="connsiteX3" fmla="*/ 280355 w 306380"/>
                <a:gd name="connsiteY3" fmla="*/ 470093 h 898685"/>
                <a:gd name="connsiteX4" fmla="*/ 288901 w 306380"/>
                <a:gd name="connsiteY4" fmla="*/ 316268 h 898685"/>
                <a:gd name="connsiteX5" fmla="*/ 66710 w 306380"/>
                <a:gd name="connsiteY5" fmla="*/ 74 h 898685"/>
                <a:gd name="connsiteX0" fmla="*/ 66710 w 297589"/>
                <a:gd name="connsiteY0" fmla="*/ 74 h 901297"/>
                <a:gd name="connsiteX1" fmla="*/ 66710 w 297589"/>
                <a:gd name="connsiteY1" fmla="*/ 658100 h 901297"/>
                <a:gd name="connsiteX2" fmla="*/ 186351 w 297589"/>
                <a:gd name="connsiteY2" fmla="*/ 897382 h 901297"/>
                <a:gd name="connsiteX3" fmla="*/ 246171 w 297589"/>
                <a:gd name="connsiteY3" fmla="*/ 495730 h 901297"/>
                <a:gd name="connsiteX4" fmla="*/ 288901 w 297589"/>
                <a:gd name="connsiteY4" fmla="*/ 316268 h 901297"/>
                <a:gd name="connsiteX5" fmla="*/ 66710 w 297589"/>
                <a:gd name="connsiteY5" fmla="*/ 74 h 901297"/>
                <a:gd name="connsiteX0" fmla="*/ 29433 w 362493"/>
                <a:gd name="connsiteY0" fmla="*/ 13580 h 914803"/>
                <a:gd name="connsiteX1" fmla="*/ 29433 w 362493"/>
                <a:gd name="connsiteY1" fmla="*/ 671606 h 914803"/>
                <a:gd name="connsiteX2" fmla="*/ 149074 w 362493"/>
                <a:gd name="connsiteY2" fmla="*/ 910888 h 914803"/>
                <a:gd name="connsiteX3" fmla="*/ 208894 w 362493"/>
                <a:gd name="connsiteY3" fmla="*/ 509236 h 914803"/>
                <a:gd name="connsiteX4" fmla="*/ 358447 w 362493"/>
                <a:gd name="connsiteY4" fmla="*/ 248589 h 914803"/>
                <a:gd name="connsiteX5" fmla="*/ 29433 w 362493"/>
                <a:gd name="connsiteY5" fmla="*/ 13580 h 914803"/>
                <a:gd name="connsiteX0" fmla="*/ 17097 w 421385"/>
                <a:gd name="connsiteY0" fmla="*/ 17653 h 841657"/>
                <a:gd name="connsiteX1" fmla="*/ 85464 w 421385"/>
                <a:gd name="connsiteY1" fmla="*/ 598767 h 841657"/>
                <a:gd name="connsiteX2" fmla="*/ 205105 w 421385"/>
                <a:gd name="connsiteY2" fmla="*/ 838049 h 841657"/>
                <a:gd name="connsiteX3" fmla="*/ 264925 w 421385"/>
                <a:gd name="connsiteY3" fmla="*/ 436397 h 841657"/>
                <a:gd name="connsiteX4" fmla="*/ 414478 w 421385"/>
                <a:gd name="connsiteY4" fmla="*/ 175750 h 841657"/>
                <a:gd name="connsiteX5" fmla="*/ 17097 w 421385"/>
                <a:gd name="connsiteY5" fmla="*/ 17653 h 841657"/>
                <a:gd name="connsiteX0" fmla="*/ 4427 w 408715"/>
                <a:gd name="connsiteY0" fmla="*/ 17653 h 838049"/>
                <a:gd name="connsiteX1" fmla="*/ 192435 w 408715"/>
                <a:gd name="connsiteY1" fmla="*/ 838049 h 838049"/>
                <a:gd name="connsiteX2" fmla="*/ 252255 w 408715"/>
                <a:gd name="connsiteY2" fmla="*/ 436397 h 838049"/>
                <a:gd name="connsiteX3" fmla="*/ 401808 w 408715"/>
                <a:gd name="connsiteY3" fmla="*/ 175750 h 838049"/>
                <a:gd name="connsiteX4" fmla="*/ 4427 w 408715"/>
                <a:gd name="connsiteY4" fmla="*/ 17653 h 838049"/>
                <a:gd name="connsiteX0" fmla="*/ 9086 w 413374"/>
                <a:gd name="connsiteY0" fmla="*/ 17653 h 838634"/>
                <a:gd name="connsiteX1" fmla="*/ 197094 w 413374"/>
                <a:gd name="connsiteY1" fmla="*/ 838049 h 838634"/>
                <a:gd name="connsiteX2" fmla="*/ 256914 w 413374"/>
                <a:gd name="connsiteY2" fmla="*/ 436397 h 838634"/>
                <a:gd name="connsiteX3" fmla="*/ 406467 w 413374"/>
                <a:gd name="connsiteY3" fmla="*/ 175750 h 838634"/>
                <a:gd name="connsiteX4" fmla="*/ 9086 w 413374"/>
                <a:gd name="connsiteY4" fmla="*/ 17653 h 838634"/>
                <a:gd name="connsiteX0" fmla="*/ 20478 w 424766"/>
                <a:gd name="connsiteY0" fmla="*/ 32707 h 853688"/>
                <a:gd name="connsiteX1" fmla="*/ 208486 w 424766"/>
                <a:gd name="connsiteY1" fmla="*/ 853103 h 853688"/>
                <a:gd name="connsiteX2" fmla="*/ 268306 w 424766"/>
                <a:gd name="connsiteY2" fmla="*/ 451451 h 853688"/>
                <a:gd name="connsiteX3" fmla="*/ 417859 w 424766"/>
                <a:gd name="connsiteY3" fmla="*/ 190804 h 853688"/>
                <a:gd name="connsiteX4" fmla="*/ 20478 w 424766"/>
                <a:gd name="connsiteY4" fmla="*/ 32707 h 853688"/>
                <a:gd name="connsiteX0" fmla="*/ 12777 w 403675"/>
                <a:gd name="connsiteY0" fmla="*/ 35854 h 834159"/>
                <a:gd name="connsiteX1" fmla="*/ 187966 w 403675"/>
                <a:gd name="connsiteY1" fmla="*/ 826340 h 834159"/>
                <a:gd name="connsiteX2" fmla="*/ 247786 w 403675"/>
                <a:gd name="connsiteY2" fmla="*/ 424688 h 834159"/>
                <a:gd name="connsiteX3" fmla="*/ 397339 w 403675"/>
                <a:gd name="connsiteY3" fmla="*/ 164041 h 834159"/>
                <a:gd name="connsiteX4" fmla="*/ 12777 w 403675"/>
                <a:gd name="connsiteY4" fmla="*/ 35854 h 834159"/>
                <a:gd name="connsiteX0" fmla="*/ 18232 w 409130"/>
                <a:gd name="connsiteY0" fmla="*/ 35854 h 826341"/>
                <a:gd name="connsiteX1" fmla="*/ 193421 w 409130"/>
                <a:gd name="connsiteY1" fmla="*/ 826340 h 826341"/>
                <a:gd name="connsiteX2" fmla="*/ 253241 w 409130"/>
                <a:gd name="connsiteY2" fmla="*/ 424688 h 826341"/>
                <a:gd name="connsiteX3" fmla="*/ 402794 w 409130"/>
                <a:gd name="connsiteY3" fmla="*/ 164041 h 826341"/>
                <a:gd name="connsiteX4" fmla="*/ 18232 w 409130"/>
                <a:gd name="connsiteY4" fmla="*/ 35854 h 826341"/>
                <a:gd name="connsiteX0" fmla="*/ 21343 w 412241"/>
                <a:gd name="connsiteY0" fmla="*/ 35854 h 826402"/>
                <a:gd name="connsiteX1" fmla="*/ 196532 w 412241"/>
                <a:gd name="connsiteY1" fmla="*/ 826340 h 826402"/>
                <a:gd name="connsiteX2" fmla="*/ 256352 w 412241"/>
                <a:gd name="connsiteY2" fmla="*/ 424688 h 826402"/>
                <a:gd name="connsiteX3" fmla="*/ 405905 w 412241"/>
                <a:gd name="connsiteY3" fmla="*/ 164041 h 826402"/>
                <a:gd name="connsiteX4" fmla="*/ 21343 w 412241"/>
                <a:gd name="connsiteY4" fmla="*/ 35854 h 826402"/>
                <a:gd name="connsiteX0" fmla="*/ 28499 w 419397"/>
                <a:gd name="connsiteY0" fmla="*/ 35854 h 828229"/>
                <a:gd name="connsiteX1" fmla="*/ 47964 w 419397"/>
                <a:gd name="connsiteY1" fmla="*/ 552572 h 828229"/>
                <a:gd name="connsiteX2" fmla="*/ 203688 w 419397"/>
                <a:gd name="connsiteY2" fmla="*/ 826340 h 828229"/>
                <a:gd name="connsiteX3" fmla="*/ 263508 w 419397"/>
                <a:gd name="connsiteY3" fmla="*/ 424688 h 828229"/>
                <a:gd name="connsiteX4" fmla="*/ 413061 w 419397"/>
                <a:gd name="connsiteY4" fmla="*/ 164041 h 828229"/>
                <a:gd name="connsiteX5" fmla="*/ 28499 w 419397"/>
                <a:gd name="connsiteY5" fmla="*/ 35854 h 828229"/>
                <a:gd name="connsiteX0" fmla="*/ 36988 w 427886"/>
                <a:gd name="connsiteY0" fmla="*/ 30330 h 853227"/>
                <a:gd name="connsiteX1" fmla="*/ 35088 w 427886"/>
                <a:gd name="connsiteY1" fmla="*/ 739329 h 853227"/>
                <a:gd name="connsiteX2" fmla="*/ 212177 w 427886"/>
                <a:gd name="connsiteY2" fmla="*/ 820816 h 853227"/>
                <a:gd name="connsiteX3" fmla="*/ 271997 w 427886"/>
                <a:gd name="connsiteY3" fmla="*/ 419164 h 853227"/>
                <a:gd name="connsiteX4" fmla="*/ 421550 w 427886"/>
                <a:gd name="connsiteY4" fmla="*/ 158517 h 853227"/>
                <a:gd name="connsiteX5" fmla="*/ 36988 w 427886"/>
                <a:gd name="connsiteY5" fmla="*/ 30330 h 853227"/>
                <a:gd name="connsiteX0" fmla="*/ 36988 w 426952"/>
                <a:gd name="connsiteY0" fmla="*/ 30330 h 871788"/>
                <a:gd name="connsiteX1" fmla="*/ 35088 w 426952"/>
                <a:gd name="connsiteY1" fmla="*/ 739329 h 871788"/>
                <a:gd name="connsiteX2" fmla="*/ 408730 w 426952"/>
                <a:gd name="connsiteY2" fmla="*/ 846453 h 871788"/>
                <a:gd name="connsiteX3" fmla="*/ 271997 w 426952"/>
                <a:gd name="connsiteY3" fmla="*/ 419164 h 871788"/>
                <a:gd name="connsiteX4" fmla="*/ 421550 w 426952"/>
                <a:gd name="connsiteY4" fmla="*/ 158517 h 871788"/>
                <a:gd name="connsiteX5" fmla="*/ 36988 w 426952"/>
                <a:gd name="connsiteY5" fmla="*/ 30330 h 871788"/>
                <a:gd name="connsiteX0" fmla="*/ 42263 w 432227"/>
                <a:gd name="connsiteY0" fmla="*/ 30330 h 863568"/>
                <a:gd name="connsiteX1" fmla="*/ 10453 w 432227"/>
                <a:gd name="connsiteY1" fmla="*/ 371858 h 863568"/>
                <a:gd name="connsiteX2" fmla="*/ 40363 w 432227"/>
                <a:gd name="connsiteY2" fmla="*/ 739329 h 863568"/>
                <a:gd name="connsiteX3" fmla="*/ 414005 w 432227"/>
                <a:gd name="connsiteY3" fmla="*/ 846453 h 863568"/>
                <a:gd name="connsiteX4" fmla="*/ 277272 w 432227"/>
                <a:gd name="connsiteY4" fmla="*/ 419164 h 863568"/>
                <a:gd name="connsiteX5" fmla="*/ 426825 w 432227"/>
                <a:gd name="connsiteY5" fmla="*/ 158517 h 863568"/>
                <a:gd name="connsiteX6" fmla="*/ 42263 w 432227"/>
                <a:gd name="connsiteY6" fmla="*/ 30330 h 863568"/>
                <a:gd name="connsiteX0" fmla="*/ 20218 w 410182"/>
                <a:gd name="connsiteY0" fmla="*/ 11556 h 844794"/>
                <a:gd name="connsiteX1" fmla="*/ 90958 w 410182"/>
                <a:gd name="connsiteY1" fmla="*/ 425723 h 844794"/>
                <a:gd name="connsiteX2" fmla="*/ 18318 w 410182"/>
                <a:gd name="connsiteY2" fmla="*/ 720555 h 844794"/>
                <a:gd name="connsiteX3" fmla="*/ 391960 w 410182"/>
                <a:gd name="connsiteY3" fmla="*/ 827679 h 844794"/>
                <a:gd name="connsiteX4" fmla="*/ 255227 w 410182"/>
                <a:gd name="connsiteY4" fmla="*/ 400390 h 844794"/>
                <a:gd name="connsiteX5" fmla="*/ 404780 w 410182"/>
                <a:gd name="connsiteY5" fmla="*/ 139743 h 844794"/>
                <a:gd name="connsiteX6" fmla="*/ 20218 w 410182"/>
                <a:gd name="connsiteY6" fmla="*/ 11556 h 844794"/>
                <a:gd name="connsiteX0" fmla="*/ 11395 w 423574"/>
                <a:gd name="connsiteY0" fmla="*/ 10333 h 864936"/>
                <a:gd name="connsiteX1" fmla="*/ 103499 w 423574"/>
                <a:gd name="connsiteY1" fmla="*/ 445865 h 864936"/>
                <a:gd name="connsiteX2" fmla="*/ 30859 w 423574"/>
                <a:gd name="connsiteY2" fmla="*/ 740697 h 864936"/>
                <a:gd name="connsiteX3" fmla="*/ 404501 w 423574"/>
                <a:gd name="connsiteY3" fmla="*/ 847821 h 864936"/>
                <a:gd name="connsiteX4" fmla="*/ 267768 w 423574"/>
                <a:gd name="connsiteY4" fmla="*/ 420532 h 864936"/>
                <a:gd name="connsiteX5" fmla="*/ 417321 w 423574"/>
                <a:gd name="connsiteY5" fmla="*/ 159885 h 864936"/>
                <a:gd name="connsiteX6" fmla="*/ 11395 w 423574"/>
                <a:gd name="connsiteY6" fmla="*/ 10333 h 864936"/>
                <a:gd name="connsiteX0" fmla="*/ 11867 w 432394"/>
                <a:gd name="connsiteY0" fmla="*/ 12485 h 867088"/>
                <a:gd name="connsiteX1" fmla="*/ 103971 w 432394"/>
                <a:gd name="connsiteY1" fmla="*/ 448017 h 867088"/>
                <a:gd name="connsiteX2" fmla="*/ 31331 w 432394"/>
                <a:gd name="connsiteY2" fmla="*/ 742849 h 867088"/>
                <a:gd name="connsiteX3" fmla="*/ 404973 w 432394"/>
                <a:gd name="connsiteY3" fmla="*/ 849973 h 867088"/>
                <a:gd name="connsiteX4" fmla="*/ 268240 w 432394"/>
                <a:gd name="connsiteY4" fmla="*/ 422684 h 867088"/>
                <a:gd name="connsiteX5" fmla="*/ 426339 w 432394"/>
                <a:gd name="connsiteY5" fmla="*/ 144946 h 867088"/>
                <a:gd name="connsiteX6" fmla="*/ 11867 w 432394"/>
                <a:gd name="connsiteY6" fmla="*/ 12485 h 867088"/>
                <a:gd name="connsiteX0" fmla="*/ 11867 w 433963"/>
                <a:gd name="connsiteY0" fmla="*/ 12751 h 865921"/>
                <a:gd name="connsiteX1" fmla="*/ 103971 w 433963"/>
                <a:gd name="connsiteY1" fmla="*/ 448283 h 865921"/>
                <a:gd name="connsiteX2" fmla="*/ 31331 w 433963"/>
                <a:gd name="connsiteY2" fmla="*/ 743115 h 865921"/>
                <a:gd name="connsiteX3" fmla="*/ 404973 w 433963"/>
                <a:gd name="connsiteY3" fmla="*/ 850239 h 865921"/>
                <a:gd name="connsiteX4" fmla="*/ 289604 w 433963"/>
                <a:gd name="connsiteY4" fmla="*/ 444315 h 865921"/>
                <a:gd name="connsiteX5" fmla="*/ 426339 w 433963"/>
                <a:gd name="connsiteY5" fmla="*/ 145212 h 865921"/>
                <a:gd name="connsiteX6" fmla="*/ 11867 w 433963"/>
                <a:gd name="connsiteY6" fmla="*/ 12751 h 865921"/>
                <a:gd name="connsiteX0" fmla="*/ 11867 w 434063"/>
                <a:gd name="connsiteY0" fmla="*/ 12751 h 888907"/>
                <a:gd name="connsiteX1" fmla="*/ 103971 w 434063"/>
                <a:gd name="connsiteY1" fmla="*/ 448283 h 888907"/>
                <a:gd name="connsiteX2" fmla="*/ 31331 w 434063"/>
                <a:gd name="connsiteY2" fmla="*/ 743115 h 888907"/>
                <a:gd name="connsiteX3" fmla="*/ 387882 w 434063"/>
                <a:gd name="connsiteY3" fmla="*/ 875876 h 888907"/>
                <a:gd name="connsiteX4" fmla="*/ 289604 w 434063"/>
                <a:gd name="connsiteY4" fmla="*/ 444315 h 888907"/>
                <a:gd name="connsiteX5" fmla="*/ 426339 w 434063"/>
                <a:gd name="connsiteY5" fmla="*/ 145212 h 888907"/>
                <a:gd name="connsiteX6" fmla="*/ 11867 w 434063"/>
                <a:gd name="connsiteY6" fmla="*/ 12751 h 88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63" h="888907">
                  <a:moveTo>
                    <a:pt x="11867" y="12751"/>
                  </a:moveTo>
                  <a:cubicBezTo>
                    <a:pt x="-41861" y="63263"/>
                    <a:pt x="104288" y="330117"/>
                    <a:pt x="103971" y="448283"/>
                  </a:cubicBezTo>
                  <a:cubicBezTo>
                    <a:pt x="103654" y="566449"/>
                    <a:pt x="-35928" y="664016"/>
                    <a:pt x="31331" y="743115"/>
                  </a:cubicBezTo>
                  <a:cubicBezTo>
                    <a:pt x="98590" y="822214"/>
                    <a:pt x="344837" y="925676"/>
                    <a:pt x="387882" y="875876"/>
                  </a:cubicBezTo>
                  <a:cubicBezTo>
                    <a:pt x="430927" y="826076"/>
                    <a:pt x="283195" y="566092"/>
                    <a:pt x="289604" y="444315"/>
                  </a:cubicBezTo>
                  <a:cubicBezTo>
                    <a:pt x="296013" y="322538"/>
                    <a:pt x="472629" y="217139"/>
                    <a:pt x="426339" y="145212"/>
                  </a:cubicBezTo>
                  <a:cubicBezTo>
                    <a:pt x="380050" y="73285"/>
                    <a:pt x="65595" y="-37761"/>
                    <a:pt x="11867" y="12751"/>
                  </a:cubicBezTo>
                  <a:close/>
                </a:path>
              </a:pathLst>
            </a:custGeom>
            <a:solidFill>
              <a:srgbClr val="ED5F2A">
                <a:alpha val="10000"/>
              </a:srgbClr>
            </a:solidFill>
            <a:ln w="22225">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dirty="0"/>
            </a:p>
          </p:txBody>
        </p:sp>
        <p:cxnSp>
          <p:nvCxnSpPr>
            <p:cNvPr id="339" name="Straight Connector 338">
              <a:extLst>
                <a:ext uri="{FF2B5EF4-FFF2-40B4-BE49-F238E27FC236}">
                  <a16:creationId xmlns:a16="http://schemas.microsoft.com/office/drawing/2014/main" id="{7B4D2B2A-604D-0043-976B-F5F810E5222E}"/>
                </a:ext>
              </a:extLst>
            </p:cNvPr>
            <p:cNvCxnSpPr>
              <a:stCxn id="391" idx="3"/>
              <a:endCxn id="349" idx="7"/>
            </p:cNvCxnSpPr>
            <p:nvPr/>
          </p:nvCxnSpPr>
          <p:spPr>
            <a:xfrm flipH="1">
              <a:off x="9937334" y="4325028"/>
              <a:ext cx="92394" cy="25706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0437D91-80CB-8947-8DFF-8CDFF0DCDBDF}"/>
                </a:ext>
              </a:extLst>
            </p:cNvPr>
            <p:cNvCxnSpPr>
              <a:cxnSpLocks/>
              <a:stCxn id="349" idx="3"/>
              <a:endCxn id="351" idx="0"/>
            </p:cNvCxnSpPr>
            <p:nvPr/>
          </p:nvCxnSpPr>
          <p:spPr>
            <a:xfrm flipH="1">
              <a:off x="9813565" y="4646748"/>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BA99CEF-2494-9B48-BC6F-6EF394604094}"/>
                </a:ext>
              </a:extLst>
            </p:cNvPr>
            <p:cNvCxnSpPr>
              <a:cxnSpLocks/>
              <a:stCxn id="351" idx="5"/>
              <a:endCxn id="350" idx="2"/>
            </p:cNvCxnSpPr>
            <p:nvPr/>
          </p:nvCxnSpPr>
          <p:spPr>
            <a:xfrm>
              <a:off x="9845894" y="4881220"/>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152A92E-9643-124F-BDDC-98B974DB1E1C}"/>
                </a:ext>
              </a:extLst>
            </p:cNvPr>
            <p:cNvCxnSpPr>
              <a:cxnSpLocks/>
              <a:stCxn id="392" idx="5"/>
              <a:endCxn id="352" idx="1"/>
            </p:cNvCxnSpPr>
            <p:nvPr/>
          </p:nvCxnSpPr>
          <p:spPr>
            <a:xfrm>
              <a:off x="10668854" y="4325028"/>
              <a:ext cx="46486" cy="15666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0C148CB-E04A-8345-A829-9F1F1D922787}"/>
                </a:ext>
              </a:extLst>
            </p:cNvPr>
            <p:cNvCxnSpPr>
              <a:cxnSpLocks/>
              <a:stCxn id="355" idx="7"/>
              <a:endCxn id="353" idx="2"/>
            </p:cNvCxnSpPr>
            <p:nvPr/>
          </p:nvCxnSpPr>
          <p:spPr>
            <a:xfrm flipV="1">
              <a:off x="10779406" y="4705859"/>
              <a:ext cx="100464" cy="649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10BBCE9-4A6D-4F47-81AA-47A53099F894}"/>
                </a:ext>
              </a:extLst>
            </p:cNvPr>
            <p:cNvCxnSpPr>
              <a:cxnSpLocks/>
              <a:stCxn id="352" idx="5"/>
              <a:endCxn id="353" idx="1"/>
            </p:cNvCxnSpPr>
            <p:nvPr/>
          </p:nvCxnSpPr>
          <p:spPr>
            <a:xfrm>
              <a:off x="10779998" y="4546355"/>
              <a:ext cx="113263" cy="12717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4CABD991-D279-3247-A3AF-AA38EDD80BA6}"/>
                </a:ext>
              </a:extLst>
            </p:cNvPr>
            <p:cNvCxnSpPr>
              <a:cxnSpLocks/>
              <a:stCxn id="352" idx="4"/>
              <a:endCxn id="355" idx="0"/>
            </p:cNvCxnSpPr>
            <p:nvPr/>
          </p:nvCxnSpPr>
          <p:spPr>
            <a:xfrm flipH="1">
              <a:off x="10747077" y="4559746"/>
              <a:ext cx="592" cy="19770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DBEFEF87-07FE-1449-918F-87AA05230260}"/>
                </a:ext>
              </a:extLst>
            </p:cNvPr>
            <p:cNvCxnSpPr>
              <a:cxnSpLocks/>
              <a:stCxn id="354" idx="0"/>
              <a:endCxn id="353" idx="5"/>
            </p:cNvCxnSpPr>
            <p:nvPr/>
          </p:nvCxnSpPr>
          <p:spPr>
            <a:xfrm flipH="1" flipV="1">
              <a:off x="10957919" y="4738188"/>
              <a:ext cx="1339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E5221F69-96A3-8346-847B-DD4793F6EBAF}"/>
                </a:ext>
              </a:extLst>
            </p:cNvPr>
            <p:cNvCxnSpPr>
              <a:cxnSpLocks/>
              <a:stCxn id="355" idx="5"/>
              <a:endCxn id="354" idx="1"/>
            </p:cNvCxnSpPr>
            <p:nvPr/>
          </p:nvCxnSpPr>
          <p:spPr>
            <a:xfrm>
              <a:off x="10779406" y="4835500"/>
              <a:ext cx="159575" cy="16394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9A91F35C-55FA-944C-8C42-C8D50EAF5873}"/>
                </a:ext>
              </a:extLst>
            </p:cNvPr>
            <p:cNvCxnSpPr>
              <a:cxnSpLocks/>
              <a:stCxn id="349" idx="5"/>
              <a:endCxn id="350" idx="0"/>
            </p:cNvCxnSpPr>
            <p:nvPr/>
          </p:nvCxnSpPr>
          <p:spPr>
            <a:xfrm>
              <a:off x="9937334" y="4646748"/>
              <a:ext cx="5911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9" name="Oval 348">
              <a:extLst>
                <a:ext uri="{FF2B5EF4-FFF2-40B4-BE49-F238E27FC236}">
                  <a16:creationId xmlns:a16="http://schemas.microsoft.com/office/drawing/2014/main" id="{C16F4F0B-171A-5143-AB32-86433AD2B5D6}"/>
                </a:ext>
              </a:extLst>
            </p:cNvPr>
            <p:cNvSpPr/>
            <p:nvPr/>
          </p:nvSpPr>
          <p:spPr>
            <a:xfrm>
              <a:off x="9859285" y="4568699"/>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350" name="Oval 349">
              <a:extLst>
                <a:ext uri="{FF2B5EF4-FFF2-40B4-BE49-F238E27FC236}">
                  <a16:creationId xmlns:a16="http://schemas.microsoft.com/office/drawing/2014/main" id="{CCF1D81D-0C34-844D-9751-177B4DDB1592}"/>
                </a:ext>
              </a:extLst>
            </p:cNvPr>
            <p:cNvSpPr/>
            <p:nvPr/>
          </p:nvSpPr>
          <p:spPr>
            <a:xfrm>
              <a:off x="9950725" y="4894611"/>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1" name="Oval 350">
              <a:extLst>
                <a:ext uri="{FF2B5EF4-FFF2-40B4-BE49-F238E27FC236}">
                  <a16:creationId xmlns:a16="http://schemas.microsoft.com/office/drawing/2014/main" id="{E3100F62-09C2-354F-87F4-240E23601474}"/>
                </a:ext>
              </a:extLst>
            </p:cNvPr>
            <p:cNvSpPr/>
            <p:nvPr/>
          </p:nvSpPr>
          <p:spPr>
            <a:xfrm>
              <a:off x="9767845" y="4803171"/>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2" name="Oval 351">
              <a:extLst>
                <a:ext uri="{FF2B5EF4-FFF2-40B4-BE49-F238E27FC236}">
                  <a16:creationId xmlns:a16="http://schemas.microsoft.com/office/drawing/2014/main" id="{AC18B8D5-30C7-6B4B-BE07-B7A8981E8417}"/>
                </a:ext>
              </a:extLst>
            </p:cNvPr>
            <p:cNvSpPr/>
            <p:nvPr/>
          </p:nvSpPr>
          <p:spPr>
            <a:xfrm>
              <a:off x="10701949" y="4468306"/>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3" name="Oval 352">
              <a:extLst>
                <a:ext uri="{FF2B5EF4-FFF2-40B4-BE49-F238E27FC236}">
                  <a16:creationId xmlns:a16="http://schemas.microsoft.com/office/drawing/2014/main" id="{DFD69D16-C2EB-9545-8A86-A07C4FB24A80}"/>
                </a:ext>
              </a:extLst>
            </p:cNvPr>
            <p:cNvSpPr/>
            <p:nvPr/>
          </p:nvSpPr>
          <p:spPr>
            <a:xfrm>
              <a:off x="10879870" y="4660139"/>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4" name="Oval 353">
              <a:extLst>
                <a:ext uri="{FF2B5EF4-FFF2-40B4-BE49-F238E27FC236}">
                  <a16:creationId xmlns:a16="http://schemas.microsoft.com/office/drawing/2014/main" id="{0E58BEE1-039A-7349-98F0-536557CDB765}"/>
                </a:ext>
              </a:extLst>
            </p:cNvPr>
            <p:cNvSpPr/>
            <p:nvPr/>
          </p:nvSpPr>
          <p:spPr>
            <a:xfrm>
              <a:off x="10925590" y="4986051"/>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55" name="Oval 354">
              <a:extLst>
                <a:ext uri="{FF2B5EF4-FFF2-40B4-BE49-F238E27FC236}">
                  <a16:creationId xmlns:a16="http://schemas.microsoft.com/office/drawing/2014/main" id="{0DA1CAB5-8740-0941-9DC5-1BAE4036E707}"/>
                </a:ext>
              </a:extLst>
            </p:cNvPr>
            <p:cNvSpPr/>
            <p:nvPr/>
          </p:nvSpPr>
          <p:spPr>
            <a:xfrm>
              <a:off x="10701357" y="4757451"/>
              <a:ext cx="91440" cy="914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cxnSp>
          <p:nvCxnSpPr>
            <p:cNvPr id="356" name="Straight Connector 355">
              <a:extLst>
                <a:ext uri="{FF2B5EF4-FFF2-40B4-BE49-F238E27FC236}">
                  <a16:creationId xmlns:a16="http://schemas.microsoft.com/office/drawing/2014/main" id="{89FD2710-75AE-824A-B051-CE926DB4E6D0}"/>
                </a:ext>
              </a:extLst>
            </p:cNvPr>
            <p:cNvCxnSpPr>
              <a:cxnSpLocks/>
              <a:stCxn id="372" idx="5"/>
              <a:endCxn id="395" idx="1"/>
            </p:cNvCxnSpPr>
            <p:nvPr/>
          </p:nvCxnSpPr>
          <p:spPr>
            <a:xfrm>
              <a:off x="10337702" y="3819790"/>
              <a:ext cx="269224" cy="1022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B634A53-B632-5C4F-BBEA-F3C48662FBF3}"/>
                </a:ext>
              </a:extLst>
            </p:cNvPr>
            <p:cNvCxnSpPr>
              <a:cxnSpLocks/>
              <a:stCxn id="372" idx="3"/>
              <a:endCxn id="396" idx="7"/>
            </p:cNvCxnSpPr>
            <p:nvPr/>
          </p:nvCxnSpPr>
          <p:spPr>
            <a:xfrm flipH="1">
              <a:off x="10097116" y="3819790"/>
              <a:ext cx="175928" cy="10228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41D8420-1D93-8F44-81BE-45C07CAF0D89}"/>
                </a:ext>
              </a:extLst>
            </p:cNvPr>
            <p:cNvCxnSpPr>
              <a:cxnSpLocks/>
              <a:stCxn id="372" idx="0"/>
              <a:endCxn id="370" idx="4"/>
            </p:cNvCxnSpPr>
            <p:nvPr/>
          </p:nvCxnSpPr>
          <p:spPr>
            <a:xfrm flipH="1" flipV="1">
              <a:off x="10288595" y="3458963"/>
              <a:ext cx="16778" cy="28277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91141A89-0BF8-F44C-A9F4-2265840B3F09}"/>
                </a:ext>
              </a:extLst>
            </p:cNvPr>
            <p:cNvCxnSpPr>
              <a:cxnSpLocks/>
              <a:stCxn id="372" idx="7"/>
              <a:endCxn id="371" idx="3"/>
            </p:cNvCxnSpPr>
            <p:nvPr/>
          </p:nvCxnSpPr>
          <p:spPr>
            <a:xfrm flipV="1">
              <a:off x="10337702" y="3660819"/>
              <a:ext cx="43560" cy="9431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6E6D260-8D1E-CF4D-9145-C5B54B13A976}"/>
                </a:ext>
              </a:extLst>
            </p:cNvPr>
            <p:cNvCxnSpPr>
              <a:cxnSpLocks/>
              <a:stCxn id="371" idx="1"/>
              <a:endCxn id="370" idx="5"/>
            </p:cNvCxnSpPr>
            <p:nvPr/>
          </p:nvCxnSpPr>
          <p:spPr>
            <a:xfrm flipH="1" flipV="1">
              <a:off x="10320924" y="3445572"/>
              <a:ext cx="60338" cy="15058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017EB51-ACAC-D64C-9304-51ECE51018EA}"/>
                </a:ext>
              </a:extLst>
            </p:cNvPr>
            <p:cNvCxnSpPr>
              <a:cxnSpLocks/>
              <a:stCxn id="371" idx="7"/>
              <a:endCxn id="369" idx="3"/>
            </p:cNvCxnSpPr>
            <p:nvPr/>
          </p:nvCxnSpPr>
          <p:spPr>
            <a:xfrm flipV="1">
              <a:off x="10445920" y="3400830"/>
              <a:ext cx="162404" cy="19533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CB7A3132-FF44-5A40-9280-4517DD79FFFB}"/>
                </a:ext>
              </a:extLst>
            </p:cNvPr>
            <p:cNvCxnSpPr>
              <a:cxnSpLocks/>
              <a:stCxn id="369" idx="6"/>
              <a:endCxn id="368" idx="1"/>
            </p:cNvCxnSpPr>
            <p:nvPr/>
          </p:nvCxnSpPr>
          <p:spPr>
            <a:xfrm>
              <a:off x="10686373" y="3368501"/>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7782359E-B859-2749-AD56-F4A93F430379}"/>
                </a:ext>
              </a:extLst>
            </p:cNvPr>
            <p:cNvCxnSpPr>
              <a:cxnSpLocks/>
              <a:stCxn id="367" idx="5"/>
              <a:endCxn id="368" idx="0"/>
            </p:cNvCxnSpPr>
            <p:nvPr/>
          </p:nvCxnSpPr>
          <p:spPr>
            <a:xfrm>
              <a:off x="10764422" y="3166358"/>
              <a:ext cx="59111" cy="247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9EB3BEF-11D7-5D4E-952F-D88F8C97D01E}"/>
                </a:ext>
              </a:extLst>
            </p:cNvPr>
            <p:cNvCxnSpPr>
              <a:cxnSpLocks/>
              <a:stCxn id="367" idx="3"/>
              <a:endCxn id="369" idx="0"/>
            </p:cNvCxnSpPr>
            <p:nvPr/>
          </p:nvCxnSpPr>
          <p:spPr>
            <a:xfrm flipH="1">
              <a:off x="10640653" y="3166358"/>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6316FB41-3BF1-E04F-92CB-B4D3984F5A4E}"/>
                </a:ext>
              </a:extLst>
            </p:cNvPr>
            <p:cNvCxnSpPr>
              <a:cxnSpLocks/>
              <a:stCxn id="370" idx="1"/>
              <a:endCxn id="393" idx="5"/>
            </p:cNvCxnSpPr>
            <p:nvPr/>
          </p:nvCxnSpPr>
          <p:spPr>
            <a:xfrm flipH="1" flipV="1">
              <a:off x="9940064" y="3279051"/>
              <a:ext cx="316202" cy="10186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8F3D827-9055-7F46-A9C4-FFEFF08BFED5}"/>
                </a:ext>
              </a:extLst>
            </p:cNvPr>
            <p:cNvCxnSpPr>
              <a:cxnSpLocks/>
              <a:stCxn id="393" idx="2"/>
              <a:endCxn id="394" idx="5"/>
            </p:cNvCxnSpPr>
            <p:nvPr/>
          </p:nvCxnSpPr>
          <p:spPr>
            <a:xfrm flipH="1" flipV="1">
              <a:off x="9757184" y="3187611"/>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7" name="Oval 366">
              <a:extLst>
                <a:ext uri="{FF2B5EF4-FFF2-40B4-BE49-F238E27FC236}">
                  <a16:creationId xmlns:a16="http://schemas.microsoft.com/office/drawing/2014/main" id="{785ADFA8-20C6-8943-94AB-891618D13015}"/>
                </a:ext>
              </a:extLst>
            </p:cNvPr>
            <p:cNvSpPr/>
            <p:nvPr/>
          </p:nvSpPr>
          <p:spPr>
            <a:xfrm>
              <a:off x="10686373" y="3088309"/>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68" name="Oval 367">
              <a:extLst>
                <a:ext uri="{FF2B5EF4-FFF2-40B4-BE49-F238E27FC236}">
                  <a16:creationId xmlns:a16="http://schemas.microsoft.com/office/drawing/2014/main" id="{B7664D24-D46B-674B-B51E-4103CA0FA627}"/>
                </a:ext>
              </a:extLst>
            </p:cNvPr>
            <p:cNvSpPr/>
            <p:nvPr/>
          </p:nvSpPr>
          <p:spPr>
            <a:xfrm>
              <a:off x="10777813" y="3414221"/>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69" name="Oval 368">
              <a:extLst>
                <a:ext uri="{FF2B5EF4-FFF2-40B4-BE49-F238E27FC236}">
                  <a16:creationId xmlns:a16="http://schemas.microsoft.com/office/drawing/2014/main" id="{1C5057F6-AEA5-DA46-96E3-66B85F868F8B}"/>
                </a:ext>
              </a:extLst>
            </p:cNvPr>
            <p:cNvSpPr/>
            <p:nvPr/>
          </p:nvSpPr>
          <p:spPr>
            <a:xfrm>
              <a:off x="10594933" y="3322781"/>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70" name="Oval 369">
              <a:extLst>
                <a:ext uri="{FF2B5EF4-FFF2-40B4-BE49-F238E27FC236}">
                  <a16:creationId xmlns:a16="http://schemas.microsoft.com/office/drawing/2014/main" id="{6B8DCE0A-0F15-1F40-A29E-0956C385EC43}"/>
                </a:ext>
              </a:extLst>
            </p:cNvPr>
            <p:cNvSpPr/>
            <p:nvPr/>
          </p:nvSpPr>
          <p:spPr>
            <a:xfrm>
              <a:off x="10242875" y="3367523"/>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71" name="Oval 370">
              <a:extLst>
                <a:ext uri="{FF2B5EF4-FFF2-40B4-BE49-F238E27FC236}">
                  <a16:creationId xmlns:a16="http://schemas.microsoft.com/office/drawing/2014/main" id="{D4E8CDDA-C362-3C43-98D4-80464DF671BE}"/>
                </a:ext>
              </a:extLst>
            </p:cNvPr>
            <p:cNvSpPr/>
            <p:nvPr/>
          </p:nvSpPr>
          <p:spPr>
            <a:xfrm>
              <a:off x="10367871" y="3582770"/>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72" name="Oval 371">
              <a:extLst>
                <a:ext uri="{FF2B5EF4-FFF2-40B4-BE49-F238E27FC236}">
                  <a16:creationId xmlns:a16="http://schemas.microsoft.com/office/drawing/2014/main" id="{05D1DEB3-C35A-D047-89AE-ABC09FA1CA25}"/>
                </a:ext>
              </a:extLst>
            </p:cNvPr>
            <p:cNvSpPr/>
            <p:nvPr/>
          </p:nvSpPr>
          <p:spPr>
            <a:xfrm>
              <a:off x="10259653" y="3741741"/>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cxnSp>
          <p:nvCxnSpPr>
            <p:cNvPr id="373" name="Straight Connector 372">
              <a:extLst>
                <a:ext uri="{FF2B5EF4-FFF2-40B4-BE49-F238E27FC236}">
                  <a16:creationId xmlns:a16="http://schemas.microsoft.com/office/drawing/2014/main" id="{50D06792-C7C6-6941-9915-B322158EB29D}"/>
                </a:ext>
              </a:extLst>
            </p:cNvPr>
            <p:cNvCxnSpPr>
              <a:cxnSpLocks/>
              <a:stCxn id="405" idx="2"/>
              <a:endCxn id="406" idx="5"/>
            </p:cNvCxnSpPr>
            <p:nvPr/>
          </p:nvCxnSpPr>
          <p:spPr>
            <a:xfrm flipH="1" flipV="1">
              <a:off x="9767340" y="2766452"/>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DC094FC-616A-0347-9F81-BF18A8A2006F}"/>
                </a:ext>
              </a:extLst>
            </p:cNvPr>
            <p:cNvCxnSpPr>
              <a:cxnSpLocks/>
              <a:stCxn id="405" idx="0"/>
              <a:endCxn id="404" idx="4"/>
            </p:cNvCxnSpPr>
            <p:nvPr/>
          </p:nvCxnSpPr>
          <p:spPr>
            <a:xfrm flipH="1" flipV="1">
              <a:off x="9826451" y="2545371"/>
              <a:ext cx="91440" cy="23447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1A6AEAC3-DB43-EF4C-B867-458C8F568A5C}"/>
                </a:ext>
              </a:extLst>
            </p:cNvPr>
            <p:cNvCxnSpPr>
              <a:cxnSpLocks/>
              <a:stCxn id="406" idx="7"/>
              <a:endCxn id="404" idx="4"/>
            </p:cNvCxnSpPr>
            <p:nvPr/>
          </p:nvCxnSpPr>
          <p:spPr>
            <a:xfrm flipV="1">
              <a:off x="9767340" y="2545371"/>
              <a:ext cx="59111" cy="15642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88939E07-074B-234A-BE36-64440164C558}"/>
                </a:ext>
              </a:extLst>
            </p:cNvPr>
            <p:cNvCxnSpPr>
              <a:cxnSpLocks/>
              <a:stCxn id="404" idx="0"/>
              <a:endCxn id="398" idx="4"/>
            </p:cNvCxnSpPr>
            <p:nvPr/>
          </p:nvCxnSpPr>
          <p:spPr>
            <a:xfrm flipV="1">
              <a:off x="9826451" y="2244904"/>
              <a:ext cx="91440" cy="20902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BEE1535-1600-5047-8C55-A6706F8CD79F}"/>
                </a:ext>
              </a:extLst>
            </p:cNvPr>
            <p:cNvCxnSpPr>
              <a:cxnSpLocks/>
              <a:stCxn id="404" idx="0"/>
              <a:endCxn id="403" idx="4"/>
            </p:cNvCxnSpPr>
            <p:nvPr/>
          </p:nvCxnSpPr>
          <p:spPr>
            <a:xfrm flipH="1" flipV="1">
              <a:off x="9735011" y="2170733"/>
              <a:ext cx="91440" cy="283198"/>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915C044E-553D-B344-BD51-92D4E4803A87}"/>
                </a:ext>
              </a:extLst>
            </p:cNvPr>
            <p:cNvCxnSpPr>
              <a:cxnSpLocks/>
              <a:stCxn id="398" idx="2"/>
              <a:endCxn id="403" idx="6"/>
            </p:cNvCxnSpPr>
            <p:nvPr/>
          </p:nvCxnSpPr>
          <p:spPr>
            <a:xfrm flipH="1" flipV="1">
              <a:off x="9780731" y="2125013"/>
              <a:ext cx="91440" cy="7417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09F4F3C-F6E0-5C4F-B1BF-AB105A90706B}"/>
                </a:ext>
              </a:extLst>
            </p:cNvPr>
            <p:cNvCxnSpPr>
              <a:cxnSpLocks/>
              <a:stCxn id="401" idx="4"/>
              <a:endCxn id="402" idx="0"/>
            </p:cNvCxnSpPr>
            <p:nvPr/>
          </p:nvCxnSpPr>
          <p:spPr>
            <a:xfrm>
              <a:off x="10667587" y="2442675"/>
              <a:ext cx="74662" cy="22447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CB27A145-55FD-6542-99B2-BA2137C48800}"/>
                </a:ext>
              </a:extLst>
            </p:cNvPr>
            <p:cNvCxnSpPr>
              <a:cxnSpLocks/>
              <a:stCxn id="399" idx="4"/>
              <a:endCxn id="401" idx="7"/>
            </p:cNvCxnSpPr>
            <p:nvPr/>
          </p:nvCxnSpPr>
          <p:spPr>
            <a:xfrm flipH="1">
              <a:off x="10699916" y="2240920"/>
              <a:ext cx="133773" cy="123706"/>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1B65D163-7CB7-B443-8BBD-29CCE521C215}"/>
                </a:ext>
              </a:extLst>
            </p:cNvPr>
            <p:cNvCxnSpPr>
              <a:cxnSpLocks/>
              <a:stCxn id="400" idx="4"/>
              <a:endCxn id="401" idx="0"/>
            </p:cNvCxnSpPr>
            <p:nvPr/>
          </p:nvCxnSpPr>
          <p:spPr>
            <a:xfrm>
              <a:off x="10650809" y="2149480"/>
              <a:ext cx="16778" cy="20175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9B747D65-8FE5-9646-B202-4403AEC43CEF}"/>
                </a:ext>
              </a:extLst>
            </p:cNvPr>
            <p:cNvCxnSpPr>
              <a:cxnSpLocks/>
              <a:stCxn id="400" idx="5"/>
              <a:endCxn id="399" idx="2"/>
            </p:cNvCxnSpPr>
            <p:nvPr/>
          </p:nvCxnSpPr>
          <p:spPr>
            <a:xfrm>
              <a:off x="10683138" y="2136089"/>
              <a:ext cx="104831" cy="59111"/>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F4B43405-7B94-DC43-A710-7D16F4A6B220}"/>
                </a:ext>
              </a:extLst>
            </p:cNvPr>
            <p:cNvCxnSpPr>
              <a:cxnSpLocks/>
              <a:stCxn id="399" idx="4"/>
              <a:endCxn id="402" idx="0"/>
            </p:cNvCxnSpPr>
            <p:nvPr/>
          </p:nvCxnSpPr>
          <p:spPr>
            <a:xfrm flipH="1">
              <a:off x="10742249" y="2240920"/>
              <a:ext cx="91440" cy="426230"/>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610FCF4E-09CE-AB4C-8458-74AB825C843F}"/>
                </a:ext>
              </a:extLst>
            </p:cNvPr>
            <p:cNvCxnSpPr>
              <a:cxnSpLocks/>
              <a:stCxn id="415" idx="7"/>
              <a:endCxn id="411" idx="4"/>
            </p:cNvCxnSpPr>
            <p:nvPr/>
          </p:nvCxnSpPr>
          <p:spPr>
            <a:xfrm flipV="1">
              <a:off x="9765415" y="1578859"/>
              <a:ext cx="59111" cy="148944"/>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752CA6D-3B1B-3A4A-9DB0-5E42653925F8}"/>
                </a:ext>
              </a:extLst>
            </p:cNvPr>
            <p:cNvCxnSpPr>
              <a:cxnSpLocks/>
              <a:stCxn id="411" idx="6"/>
              <a:endCxn id="413" idx="3"/>
            </p:cNvCxnSpPr>
            <p:nvPr/>
          </p:nvCxnSpPr>
          <p:spPr>
            <a:xfrm flipV="1">
              <a:off x="9870246" y="1445296"/>
              <a:ext cx="235871" cy="87843"/>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1C3D0526-429A-E745-88C4-1B764C49D077}"/>
                </a:ext>
              </a:extLst>
            </p:cNvPr>
            <p:cNvCxnSpPr>
              <a:cxnSpLocks/>
              <a:stCxn id="413" idx="0"/>
              <a:endCxn id="409" idx="4"/>
            </p:cNvCxnSpPr>
            <p:nvPr/>
          </p:nvCxnSpPr>
          <p:spPr>
            <a:xfrm flipV="1">
              <a:off x="10138446" y="1069857"/>
              <a:ext cx="97979" cy="297390"/>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1B83F1DF-BA99-C641-982F-FFF360470C44}"/>
                </a:ext>
              </a:extLst>
            </p:cNvPr>
            <p:cNvCxnSpPr>
              <a:cxnSpLocks/>
              <a:stCxn id="409" idx="7"/>
              <a:endCxn id="408" idx="3"/>
            </p:cNvCxnSpPr>
            <p:nvPr/>
          </p:nvCxnSpPr>
          <p:spPr>
            <a:xfrm flipV="1">
              <a:off x="10268754" y="943843"/>
              <a:ext cx="120739" cy="47965"/>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0C8A5CBD-98A5-B442-878E-3215CCC26413}"/>
                </a:ext>
              </a:extLst>
            </p:cNvPr>
            <p:cNvCxnSpPr>
              <a:cxnSpLocks/>
              <a:stCxn id="410" idx="1"/>
              <a:endCxn id="408" idx="5"/>
            </p:cNvCxnSpPr>
            <p:nvPr/>
          </p:nvCxnSpPr>
          <p:spPr>
            <a:xfrm flipH="1" flipV="1">
              <a:off x="10454151" y="943843"/>
              <a:ext cx="162404" cy="153597"/>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8689A0C-31B0-A443-84F7-83ECEBABC842}"/>
                </a:ext>
              </a:extLst>
            </p:cNvPr>
            <p:cNvCxnSpPr>
              <a:cxnSpLocks/>
              <a:stCxn id="410" idx="5"/>
              <a:endCxn id="412" idx="0"/>
            </p:cNvCxnSpPr>
            <p:nvPr/>
          </p:nvCxnSpPr>
          <p:spPr>
            <a:xfrm>
              <a:off x="10681213" y="1162098"/>
              <a:ext cx="59111" cy="296589"/>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98D866D4-CB7D-6444-8054-06AF9591B8F8}"/>
                </a:ext>
              </a:extLst>
            </p:cNvPr>
            <p:cNvCxnSpPr>
              <a:cxnSpLocks/>
              <a:stCxn id="414" idx="0"/>
              <a:endCxn id="412" idx="4"/>
            </p:cNvCxnSpPr>
            <p:nvPr/>
          </p:nvCxnSpPr>
          <p:spPr>
            <a:xfrm flipV="1">
              <a:off x="10648884" y="1550127"/>
              <a:ext cx="91440" cy="143032"/>
            </a:xfrm>
            <a:prstGeom prst="line">
              <a:avLst/>
            </a:prstGeom>
            <a:ln w="15875" cap="sq">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1" name="Oval 390">
              <a:extLst>
                <a:ext uri="{FF2B5EF4-FFF2-40B4-BE49-F238E27FC236}">
                  <a16:creationId xmlns:a16="http://schemas.microsoft.com/office/drawing/2014/main" id="{D376A5E1-4BAF-6C48-A5CC-89AA99496B19}"/>
                </a:ext>
              </a:extLst>
            </p:cNvPr>
            <p:cNvSpPr/>
            <p:nvPr/>
          </p:nvSpPr>
          <p:spPr>
            <a:xfrm>
              <a:off x="10016337" y="4246979"/>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2" name="Oval 391">
              <a:extLst>
                <a:ext uri="{FF2B5EF4-FFF2-40B4-BE49-F238E27FC236}">
                  <a16:creationId xmlns:a16="http://schemas.microsoft.com/office/drawing/2014/main" id="{F58BF6F6-EBB1-AB45-9849-79B674BCB591}"/>
                </a:ext>
              </a:extLst>
            </p:cNvPr>
            <p:cNvSpPr/>
            <p:nvPr/>
          </p:nvSpPr>
          <p:spPr>
            <a:xfrm>
              <a:off x="10590805" y="4246979"/>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3" name="Oval 392">
              <a:extLst>
                <a:ext uri="{FF2B5EF4-FFF2-40B4-BE49-F238E27FC236}">
                  <a16:creationId xmlns:a16="http://schemas.microsoft.com/office/drawing/2014/main" id="{88D36732-EF55-8C4C-A6A3-D0F0BA5521A7}"/>
                </a:ext>
              </a:extLst>
            </p:cNvPr>
            <p:cNvSpPr/>
            <p:nvPr/>
          </p:nvSpPr>
          <p:spPr>
            <a:xfrm>
              <a:off x="9862015" y="3201002"/>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4" name="Oval 393">
              <a:extLst>
                <a:ext uri="{FF2B5EF4-FFF2-40B4-BE49-F238E27FC236}">
                  <a16:creationId xmlns:a16="http://schemas.microsoft.com/office/drawing/2014/main" id="{6197A9EC-3A75-9044-863F-7B09F4155745}"/>
                </a:ext>
              </a:extLst>
            </p:cNvPr>
            <p:cNvSpPr/>
            <p:nvPr/>
          </p:nvSpPr>
          <p:spPr>
            <a:xfrm>
              <a:off x="9679135" y="3109562"/>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5" name="Oval 394">
              <a:extLst>
                <a:ext uri="{FF2B5EF4-FFF2-40B4-BE49-F238E27FC236}">
                  <a16:creationId xmlns:a16="http://schemas.microsoft.com/office/drawing/2014/main" id="{C6BD64A0-B225-E443-B663-94616A72E1C6}"/>
                </a:ext>
              </a:extLst>
            </p:cNvPr>
            <p:cNvSpPr/>
            <p:nvPr/>
          </p:nvSpPr>
          <p:spPr>
            <a:xfrm>
              <a:off x="10593535" y="3908682"/>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6" name="Oval 395">
              <a:extLst>
                <a:ext uri="{FF2B5EF4-FFF2-40B4-BE49-F238E27FC236}">
                  <a16:creationId xmlns:a16="http://schemas.microsoft.com/office/drawing/2014/main" id="{BBB1B9A2-13F3-E746-811D-AE3DA9A28B28}"/>
                </a:ext>
              </a:extLst>
            </p:cNvPr>
            <p:cNvSpPr/>
            <p:nvPr/>
          </p:nvSpPr>
          <p:spPr>
            <a:xfrm>
              <a:off x="10019067" y="3908682"/>
              <a:ext cx="91440" cy="9144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nvGrpSpPr>
            <p:cNvPr id="397" name="Group 396">
              <a:extLst>
                <a:ext uri="{FF2B5EF4-FFF2-40B4-BE49-F238E27FC236}">
                  <a16:creationId xmlns:a16="http://schemas.microsoft.com/office/drawing/2014/main" id="{BA504FFC-7B57-D347-BEF4-B091280BAF70}"/>
                </a:ext>
              </a:extLst>
            </p:cNvPr>
            <p:cNvGrpSpPr/>
            <p:nvPr/>
          </p:nvGrpSpPr>
          <p:grpSpPr>
            <a:xfrm>
              <a:off x="9689291" y="2058040"/>
              <a:ext cx="1190118" cy="813243"/>
              <a:chOff x="6901298" y="2111734"/>
              <a:chExt cx="1190118" cy="813243"/>
            </a:xfrm>
          </p:grpSpPr>
          <p:sp>
            <p:nvSpPr>
              <p:cNvPr id="398" name="Oval 397">
                <a:extLst>
                  <a:ext uri="{FF2B5EF4-FFF2-40B4-BE49-F238E27FC236}">
                    <a16:creationId xmlns:a16="http://schemas.microsoft.com/office/drawing/2014/main" id="{BE085B8E-C88B-C64F-B1E0-8BED61F87026}"/>
                  </a:ext>
                </a:extLst>
              </p:cNvPr>
              <p:cNvSpPr/>
              <p:nvPr/>
            </p:nvSpPr>
            <p:spPr>
              <a:xfrm>
                <a:off x="7084178" y="2207158"/>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399" name="Oval 398">
                <a:extLst>
                  <a:ext uri="{FF2B5EF4-FFF2-40B4-BE49-F238E27FC236}">
                    <a16:creationId xmlns:a16="http://schemas.microsoft.com/office/drawing/2014/main" id="{73792138-546F-9948-AF2D-8790570DECDF}"/>
                  </a:ext>
                </a:extLst>
              </p:cNvPr>
              <p:cNvSpPr/>
              <p:nvPr/>
            </p:nvSpPr>
            <p:spPr>
              <a:xfrm>
                <a:off x="7999976" y="220317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0" name="Oval 399">
                <a:extLst>
                  <a:ext uri="{FF2B5EF4-FFF2-40B4-BE49-F238E27FC236}">
                    <a16:creationId xmlns:a16="http://schemas.microsoft.com/office/drawing/2014/main" id="{B162E2F9-7F3A-E242-AD1C-ADF505A0FC8C}"/>
                  </a:ext>
                </a:extLst>
              </p:cNvPr>
              <p:cNvSpPr/>
              <p:nvPr/>
            </p:nvSpPr>
            <p:spPr>
              <a:xfrm>
                <a:off x="7817096" y="211173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1" name="Oval 400">
                <a:extLst>
                  <a:ext uri="{FF2B5EF4-FFF2-40B4-BE49-F238E27FC236}">
                    <a16:creationId xmlns:a16="http://schemas.microsoft.com/office/drawing/2014/main" id="{CFA4E98C-B84F-6E4C-92CF-4717758D6025}"/>
                  </a:ext>
                </a:extLst>
              </p:cNvPr>
              <p:cNvSpPr/>
              <p:nvPr/>
            </p:nvSpPr>
            <p:spPr>
              <a:xfrm>
                <a:off x="7833874" y="2404929"/>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2" name="Oval 401">
                <a:extLst>
                  <a:ext uri="{FF2B5EF4-FFF2-40B4-BE49-F238E27FC236}">
                    <a16:creationId xmlns:a16="http://schemas.microsoft.com/office/drawing/2014/main" id="{CCA9908E-FD53-A147-94DA-44F7E0EA68AD}"/>
                  </a:ext>
                </a:extLst>
              </p:cNvPr>
              <p:cNvSpPr/>
              <p:nvPr/>
            </p:nvSpPr>
            <p:spPr>
              <a:xfrm>
                <a:off x="7908536" y="2720844"/>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3" name="Oval 402">
                <a:extLst>
                  <a:ext uri="{FF2B5EF4-FFF2-40B4-BE49-F238E27FC236}">
                    <a16:creationId xmlns:a16="http://schemas.microsoft.com/office/drawing/2014/main" id="{34FA5F7F-0766-9747-9D3C-7026298AEC71}"/>
                  </a:ext>
                </a:extLst>
              </p:cNvPr>
              <p:cNvSpPr/>
              <p:nvPr/>
            </p:nvSpPr>
            <p:spPr>
              <a:xfrm>
                <a:off x="6901298" y="2132987"/>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4" name="Oval 403">
                <a:extLst>
                  <a:ext uri="{FF2B5EF4-FFF2-40B4-BE49-F238E27FC236}">
                    <a16:creationId xmlns:a16="http://schemas.microsoft.com/office/drawing/2014/main" id="{3A9F85E2-13C5-9D43-92D7-4D8508BA6315}"/>
                  </a:ext>
                </a:extLst>
              </p:cNvPr>
              <p:cNvSpPr/>
              <p:nvPr/>
            </p:nvSpPr>
            <p:spPr>
              <a:xfrm>
                <a:off x="6992738" y="2507625"/>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5" name="Oval 404">
                <a:extLst>
                  <a:ext uri="{FF2B5EF4-FFF2-40B4-BE49-F238E27FC236}">
                    <a16:creationId xmlns:a16="http://schemas.microsoft.com/office/drawing/2014/main" id="{8AE34FFA-9E2A-794E-BEB3-69B213ED9EBD}"/>
                  </a:ext>
                </a:extLst>
              </p:cNvPr>
              <p:cNvSpPr/>
              <p:nvPr/>
            </p:nvSpPr>
            <p:spPr>
              <a:xfrm>
                <a:off x="7084178" y="283353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6" name="Oval 405">
                <a:extLst>
                  <a:ext uri="{FF2B5EF4-FFF2-40B4-BE49-F238E27FC236}">
                    <a16:creationId xmlns:a16="http://schemas.microsoft.com/office/drawing/2014/main" id="{806F6D74-28D8-2245-A887-660E11075247}"/>
                  </a:ext>
                </a:extLst>
              </p:cNvPr>
              <p:cNvSpPr/>
              <p:nvPr/>
            </p:nvSpPr>
            <p:spPr>
              <a:xfrm>
                <a:off x="6901298" y="2742097"/>
                <a:ext cx="91440" cy="9144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nvGrpSpPr>
            <p:cNvPr id="407" name="Group 406">
              <a:extLst>
                <a:ext uri="{FF2B5EF4-FFF2-40B4-BE49-F238E27FC236}">
                  <a16:creationId xmlns:a16="http://schemas.microsoft.com/office/drawing/2014/main" id="{D65F1BC3-BFA6-CE41-A417-4A487A29627E}"/>
                </a:ext>
              </a:extLst>
            </p:cNvPr>
            <p:cNvGrpSpPr/>
            <p:nvPr/>
          </p:nvGrpSpPr>
          <p:grpSpPr>
            <a:xfrm>
              <a:off x="9687366" y="865794"/>
              <a:ext cx="1098678" cy="940058"/>
              <a:chOff x="6913662" y="894549"/>
              <a:chExt cx="1098678" cy="940058"/>
            </a:xfrm>
          </p:grpSpPr>
          <p:sp>
            <p:nvSpPr>
              <p:cNvPr id="408" name="Oval 407">
                <a:extLst>
                  <a:ext uri="{FF2B5EF4-FFF2-40B4-BE49-F238E27FC236}">
                    <a16:creationId xmlns:a16="http://schemas.microsoft.com/office/drawing/2014/main" id="{BC2978CD-9901-EF43-A8D5-75DF0192653F}"/>
                  </a:ext>
                </a:extLst>
              </p:cNvPr>
              <p:cNvSpPr/>
              <p:nvPr/>
            </p:nvSpPr>
            <p:spPr>
              <a:xfrm>
                <a:off x="7602398" y="894549"/>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09" name="Oval 408">
                <a:extLst>
                  <a:ext uri="{FF2B5EF4-FFF2-40B4-BE49-F238E27FC236}">
                    <a16:creationId xmlns:a16="http://schemas.microsoft.com/office/drawing/2014/main" id="{0E0B0861-2F0D-1C43-9452-20EA985BC09E}"/>
                  </a:ext>
                </a:extLst>
              </p:cNvPr>
              <p:cNvSpPr/>
              <p:nvPr/>
            </p:nvSpPr>
            <p:spPr>
              <a:xfrm>
                <a:off x="7417001" y="100717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0" name="Oval 409">
                <a:extLst>
                  <a:ext uri="{FF2B5EF4-FFF2-40B4-BE49-F238E27FC236}">
                    <a16:creationId xmlns:a16="http://schemas.microsoft.com/office/drawing/2014/main" id="{1B5808D0-90B5-1141-88E6-A27D0F3CB719}"/>
                  </a:ext>
                </a:extLst>
              </p:cNvPr>
              <p:cNvSpPr/>
              <p:nvPr/>
            </p:nvSpPr>
            <p:spPr>
              <a:xfrm>
                <a:off x="7829460" y="111280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1" name="Oval 410">
                <a:extLst>
                  <a:ext uri="{FF2B5EF4-FFF2-40B4-BE49-F238E27FC236}">
                    <a16:creationId xmlns:a16="http://schemas.microsoft.com/office/drawing/2014/main" id="{2296D6A9-D3D9-F84A-A6C6-F9FE1FD8787A}"/>
                  </a:ext>
                </a:extLst>
              </p:cNvPr>
              <p:cNvSpPr/>
              <p:nvPr/>
            </p:nvSpPr>
            <p:spPr>
              <a:xfrm>
                <a:off x="7005102" y="1516174"/>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2" name="Oval 411">
                <a:extLst>
                  <a:ext uri="{FF2B5EF4-FFF2-40B4-BE49-F238E27FC236}">
                    <a16:creationId xmlns:a16="http://schemas.microsoft.com/office/drawing/2014/main" id="{4B422FFB-0588-A34C-979D-A63610706CF7}"/>
                  </a:ext>
                </a:extLst>
              </p:cNvPr>
              <p:cNvSpPr/>
              <p:nvPr/>
            </p:nvSpPr>
            <p:spPr>
              <a:xfrm>
                <a:off x="7920900" y="148744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3" name="Oval 412">
                <a:extLst>
                  <a:ext uri="{FF2B5EF4-FFF2-40B4-BE49-F238E27FC236}">
                    <a16:creationId xmlns:a16="http://schemas.microsoft.com/office/drawing/2014/main" id="{C5579932-05FA-2E46-B65A-B53D4703CF01}"/>
                  </a:ext>
                </a:extLst>
              </p:cNvPr>
              <p:cNvSpPr/>
              <p:nvPr/>
            </p:nvSpPr>
            <p:spPr>
              <a:xfrm>
                <a:off x="7319022" y="1396002"/>
                <a:ext cx="91440" cy="91440"/>
              </a:xfrm>
              <a:prstGeom prst="ellipse">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4" name="Oval 413">
                <a:extLst>
                  <a:ext uri="{FF2B5EF4-FFF2-40B4-BE49-F238E27FC236}">
                    <a16:creationId xmlns:a16="http://schemas.microsoft.com/office/drawing/2014/main" id="{253A2F0C-1380-5347-A899-99385B55008E}"/>
                  </a:ext>
                </a:extLst>
              </p:cNvPr>
              <p:cNvSpPr/>
              <p:nvPr/>
            </p:nvSpPr>
            <p:spPr>
              <a:xfrm>
                <a:off x="7829460" y="1721914"/>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415" name="Oval 414">
                <a:extLst>
                  <a:ext uri="{FF2B5EF4-FFF2-40B4-BE49-F238E27FC236}">
                    <a16:creationId xmlns:a16="http://schemas.microsoft.com/office/drawing/2014/main" id="{76D4DD29-32AE-CE40-9196-B6456740A65B}"/>
                  </a:ext>
                </a:extLst>
              </p:cNvPr>
              <p:cNvSpPr/>
              <p:nvPr/>
            </p:nvSpPr>
            <p:spPr>
              <a:xfrm>
                <a:off x="6913662" y="1743167"/>
                <a:ext cx="91440" cy="9144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p:grpSp>
      <p:sp>
        <p:nvSpPr>
          <p:cNvPr id="6" name="Freeform 5">
            <a:extLst>
              <a:ext uri="{FF2B5EF4-FFF2-40B4-BE49-F238E27FC236}">
                <a16:creationId xmlns:a16="http://schemas.microsoft.com/office/drawing/2014/main" id="{973B64CB-F55B-DF49-B849-D24FCEE31C38}"/>
              </a:ext>
            </a:extLst>
          </p:cNvPr>
          <p:cNvSpPr/>
          <p:nvPr/>
        </p:nvSpPr>
        <p:spPr>
          <a:xfrm>
            <a:off x="6544174" y="2411179"/>
            <a:ext cx="229145" cy="1245924"/>
          </a:xfrm>
          <a:custGeom>
            <a:avLst/>
            <a:gdLst>
              <a:gd name="connsiteX0" fmla="*/ 91440 w 155840"/>
              <a:gd name="connsiteY0" fmla="*/ 0 h 847344"/>
              <a:gd name="connsiteX1" fmla="*/ 152400 w 155840"/>
              <a:gd name="connsiteY1" fmla="*/ 493776 h 847344"/>
              <a:gd name="connsiteX2" fmla="*/ 0 w 155840"/>
              <a:gd name="connsiteY2" fmla="*/ 847344 h 847344"/>
            </a:gdLst>
            <a:ahLst/>
            <a:cxnLst>
              <a:cxn ang="0">
                <a:pos x="connsiteX0" y="connsiteY0"/>
              </a:cxn>
              <a:cxn ang="0">
                <a:pos x="connsiteX1" y="connsiteY1"/>
              </a:cxn>
              <a:cxn ang="0">
                <a:pos x="connsiteX2" y="connsiteY2"/>
              </a:cxn>
            </a:cxnLst>
            <a:rect l="l" t="t" r="r" b="b"/>
            <a:pathLst>
              <a:path w="155840" h="847344">
                <a:moveTo>
                  <a:pt x="91440" y="0"/>
                </a:moveTo>
                <a:cubicBezTo>
                  <a:pt x="129540" y="176276"/>
                  <a:pt x="167640" y="352552"/>
                  <a:pt x="152400" y="493776"/>
                </a:cubicBezTo>
                <a:cubicBezTo>
                  <a:pt x="137160" y="635000"/>
                  <a:pt x="14224" y="791464"/>
                  <a:pt x="0" y="847344"/>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01" name="Freeform 100">
            <a:extLst>
              <a:ext uri="{FF2B5EF4-FFF2-40B4-BE49-F238E27FC236}">
                <a16:creationId xmlns:a16="http://schemas.microsoft.com/office/drawing/2014/main" id="{83DD2223-D72B-8D42-AF99-4A07F6914F6C}"/>
              </a:ext>
            </a:extLst>
          </p:cNvPr>
          <p:cNvSpPr/>
          <p:nvPr/>
        </p:nvSpPr>
        <p:spPr>
          <a:xfrm flipH="1">
            <a:off x="6270846" y="2714933"/>
            <a:ext cx="222298" cy="930776"/>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41419 w 103378"/>
              <a:gd name="connsiteY0" fmla="*/ 0 h 839262"/>
              <a:gd name="connsiteX1" fmla="*/ 102379 w 103378"/>
              <a:gd name="connsiteY1" fmla="*/ 493776 h 839262"/>
              <a:gd name="connsiteX2" fmla="*/ 0 w 103378"/>
              <a:gd name="connsiteY2" fmla="*/ 839262 h 839262"/>
            </a:gdLst>
            <a:ahLst/>
            <a:cxnLst>
              <a:cxn ang="0">
                <a:pos x="connsiteX0" y="connsiteY0"/>
              </a:cxn>
              <a:cxn ang="0">
                <a:pos x="connsiteX1" y="connsiteY1"/>
              </a:cxn>
              <a:cxn ang="0">
                <a:pos x="connsiteX2" y="connsiteY2"/>
              </a:cxn>
            </a:cxnLst>
            <a:rect l="l" t="t" r="r" b="b"/>
            <a:pathLst>
              <a:path w="103378" h="839262">
                <a:moveTo>
                  <a:pt x="41419" y="0"/>
                </a:moveTo>
                <a:cubicBezTo>
                  <a:pt x="79519" y="176276"/>
                  <a:pt x="109282" y="353899"/>
                  <a:pt x="102379" y="493776"/>
                </a:cubicBezTo>
                <a:cubicBezTo>
                  <a:pt x="95476" y="633653"/>
                  <a:pt x="14224" y="783382"/>
                  <a:pt x="0" y="839262"/>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02" name="Freeform 101">
            <a:extLst>
              <a:ext uri="{FF2B5EF4-FFF2-40B4-BE49-F238E27FC236}">
                <a16:creationId xmlns:a16="http://schemas.microsoft.com/office/drawing/2014/main" id="{8C7EA013-BBA0-A14F-9C59-F7A8FE4273AF}"/>
              </a:ext>
            </a:extLst>
          </p:cNvPr>
          <p:cNvSpPr/>
          <p:nvPr/>
        </p:nvSpPr>
        <p:spPr>
          <a:xfrm flipH="1" flipV="1">
            <a:off x="6195190" y="3131782"/>
            <a:ext cx="297335" cy="892428"/>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41419 w 103378"/>
              <a:gd name="connsiteY0" fmla="*/ 0 h 839262"/>
              <a:gd name="connsiteX1" fmla="*/ 102379 w 103378"/>
              <a:gd name="connsiteY1" fmla="*/ 493776 h 839262"/>
              <a:gd name="connsiteX2" fmla="*/ 0 w 103378"/>
              <a:gd name="connsiteY2" fmla="*/ 839262 h 839262"/>
              <a:gd name="connsiteX0" fmla="*/ 74766 w 138273"/>
              <a:gd name="connsiteY0" fmla="*/ 0 h 883638"/>
              <a:gd name="connsiteX1" fmla="*/ 135726 w 138273"/>
              <a:gd name="connsiteY1" fmla="*/ 493776 h 883638"/>
              <a:gd name="connsiteX2" fmla="*/ 0 w 138273"/>
              <a:gd name="connsiteY2" fmla="*/ 883638 h 883638"/>
            </a:gdLst>
            <a:ahLst/>
            <a:cxnLst>
              <a:cxn ang="0">
                <a:pos x="connsiteX0" y="connsiteY0"/>
              </a:cxn>
              <a:cxn ang="0">
                <a:pos x="connsiteX1" y="connsiteY1"/>
              </a:cxn>
              <a:cxn ang="0">
                <a:pos x="connsiteX2" y="connsiteY2"/>
              </a:cxn>
            </a:cxnLst>
            <a:rect l="l" t="t" r="r" b="b"/>
            <a:pathLst>
              <a:path w="138273" h="883638">
                <a:moveTo>
                  <a:pt x="74766" y="0"/>
                </a:moveTo>
                <a:cubicBezTo>
                  <a:pt x="112866" y="176276"/>
                  <a:pt x="148187" y="346503"/>
                  <a:pt x="135726" y="493776"/>
                </a:cubicBezTo>
                <a:cubicBezTo>
                  <a:pt x="123265" y="641049"/>
                  <a:pt x="14224" y="827758"/>
                  <a:pt x="0" y="883638"/>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03" name="Freeform 102">
            <a:extLst>
              <a:ext uri="{FF2B5EF4-FFF2-40B4-BE49-F238E27FC236}">
                <a16:creationId xmlns:a16="http://schemas.microsoft.com/office/drawing/2014/main" id="{C6E8CEDB-75C0-9C4B-95C1-2D01E47CE137}"/>
              </a:ext>
            </a:extLst>
          </p:cNvPr>
          <p:cNvSpPr/>
          <p:nvPr/>
        </p:nvSpPr>
        <p:spPr>
          <a:xfrm>
            <a:off x="6571071" y="3162754"/>
            <a:ext cx="350951" cy="985983"/>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0 w 238679"/>
              <a:gd name="connsiteY0" fmla="*/ 0 h 670560"/>
              <a:gd name="connsiteX1" fmla="*/ 237744 w 238679"/>
              <a:gd name="connsiteY1" fmla="*/ 316992 h 670560"/>
              <a:gd name="connsiteX2" fmla="*/ 85344 w 238679"/>
              <a:gd name="connsiteY2" fmla="*/ 670560 h 670560"/>
              <a:gd name="connsiteX0" fmla="*/ 0 w 238679"/>
              <a:gd name="connsiteY0" fmla="*/ 0 h 670560"/>
              <a:gd name="connsiteX1" fmla="*/ 237744 w 238679"/>
              <a:gd name="connsiteY1" fmla="*/ 316992 h 670560"/>
              <a:gd name="connsiteX2" fmla="*/ 85344 w 238679"/>
              <a:gd name="connsiteY2" fmla="*/ 670560 h 670560"/>
            </a:gdLst>
            <a:ahLst/>
            <a:cxnLst>
              <a:cxn ang="0">
                <a:pos x="connsiteX0" y="connsiteY0"/>
              </a:cxn>
              <a:cxn ang="0">
                <a:pos x="connsiteX1" y="connsiteY1"/>
              </a:cxn>
              <a:cxn ang="0">
                <a:pos x="connsiteX2" y="connsiteY2"/>
              </a:cxn>
            </a:cxnLst>
            <a:rect l="l" t="t" r="r" b="b"/>
            <a:pathLst>
              <a:path w="238679" h="670560">
                <a:moveTo>
                  <a:pt x="0" y="0"/>
                </a:moveTo>
                <a:cubicBezTo>
                  <a:pt x="172212" y="115316"/>
                  <a:pt x="223520" y="205232"/>
                  <a:pt x="237744" y="316992"/>
                </a:cubicBezTo>
                <a:cubicBezTo>
                  <a:pt x="251968" y="428752"/>
                  <a:pt x="99568" y="614680"/>
                  <a:pt x="85344" y="670560"/>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04" name="Freeform 103">
            <a:extLst>
              <a:ext uri="{FF2B5EF4-FFF2-40B4-BE49-F238E27FC236}">
                <a16:creationId xmlns:a16="http://schemas.microsoft.com/office/drawing/2014/main" id="{F15EBC42-D405-434C-8A2C-D939811F6577}"/>
              </a:ext>
            </a:extLst>
          </p:cNvPr>
          <p:cNvSpPr/>
          <p:nvPr/>
        </p:nvSpPr>
        <p:spPr>
          <a:xfrm flipH="1">
            <a:off x="4748852" y="2841501"/>
            <a:ext cx="401382" cy="876995"/>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41419 w 103378"/>
              <a:gd name="connsiteY0" fmla="*/ 0 h 839262"/>
              <a:gd name="connsiteX1" fmla="*/ 102379 w 103378"/>
              <a:gd name="connsiteY1" fmla="*/ 493776 h 839262"/>
              <a:gd name="connsiteX2" fmla="*/ 0 w 103378"/>
              <a:gd name="connsiteY2" fmla="*/ 839262 h 839262"/>
              <a:gd name="connsiteX0" fmla="*/ 41419 w 227654"/>
              <a:gd name="connsiteY0" fmla="*/ 0 h 839262"/>
              <a:gd name="connsiteX1" fmla="*/ 227431 w 227654"/>
              <a:gd name="connsiteY1" fmla="*/ 404872 h 839262"/>
              <a:gd name="connsiteX2" fmla="*/ 0 w 227654"/>
              <a:gd name="connsiteY2" fmla="*/ 839262 h 839262"/>
              <a:gd name="connsiteX0" fmla="*/ 41419 w 227828"/>
              <a:gd name="connsiteY0" fmla="*/ 0 h 839262"/>
              <a:gd name="connsiteX1" fmla="*/ 227431 w 227828"/>
              <a:gd name="connsiteY1" fmla="*/ 404872 h 839262"/>
              <a:gd name="connsiteX2" fmla="*/ 0 w 227828"/>
              <a:gd name="connsiteY2" fmla="*/ 839262 h 839262"/>
              <a:gd name="connsiteX0" fmla="*/ 0 w 186660"/>
              <a:gd name="connsiteY0" fmla="*/ 0 h 790769"/>
              <a:gd name="connsiteX1" fmla="*/ 186012 w 186660"/>
              <a:gd name="connsiteY1" fmla="*/ 404872 h 790769"/>
              <a:gd name="connsiteX2" fmla="*/ 62791 w 186660"/>
              <a:gd name="connsiteY2" fmla="*/ 790769 h 790769"/>
            </a:gdLst>
            <a:ahLst/>
            <a:cxnLst>
              <a:cxn ang="0">
                <a:pos x="connsiteX0" y="connsiteY0"/>
              </a:cxn>
              <a:cxn ang="0">
                <a:pos x="connsiteX1" y="connsiteY1"/>
              </a:cxn>
              <a:cxn ang="0">
                <a:pos x="connsiteX2" y="connsiteY2"/>
              </a:cxn>
            </a:cxnLst>
            <a:rect l="l" t="t" r="r" b="b"/>
            <a:pathLst>
              <a:path w="186660" h="790769">
                <a:moveTo>
                  <a:pt x="0" y="0"/>
                </a:moveTo>
                <a:cubicBezTo>
                  <a:pt x="108963" y="79289"/>
                  <a:pt x="175547" y="273077"/>
                  <a:pt x="186012" y="404872"/>
                </a:cubicBezTo>
                <a:cubicBezTo>
                  <a:pt x="196477" y="536667"/>
                  <a:pt x="77015" y="734889"/>
                  <a:pt x="62791" y="790769"/>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05" name="Freeform 104">
            <a:extLst>
              <a:ext uri="{FF2B5EF4-FFF2-40B4-BE49-F238E27FC236}">
                <a16:creationId xmlns:a16="http://schemas.microsoft.com/office/drawing/2014/main" id="{A9430A29-C938-934C-A0C2-7322BD461B38}"/>
              </a:ext>
            </a:extLst>
          </p:cNvPr>
          <p:cNvSpPr/>
          <p:nvPr/>
        </p:nvSpPr>
        <p:spPr>
          <a:xfrm>
            <a:off x="5262720" y="2829620"/>
            <a:ext cx="352021" cy="985983"/>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0 w 238679"/>
              <a:gd name="connsiteY0" fmla="*/ 0 h 670560"/>
              <a:gd name="connsiteX1" fmla="*/ 237744 w 238679"/>
              <a:gd name="connsiteY1" fmla="*/ 316992 h 670560"/>
              <a:gd name="connsiteX2" fmla="*/ 85344 w 238679"/>
              <a:gd name="connsiteY2" fmla="*/ 670560 h 670560"/>
              <a:gd name="connsiteX0" fmla="*/ 0 w 238679"/>
              <a:gd name="connsiteY0" fmla="*/ 0 h 670560"/>
              <a:gd name="connsiteX1" fmla="*/ 237744 w 238679"/>
              <a:gd name="connsiteY1" fmla="*/ 316992 h 670560"/>
              <a:gd name="connsiteX2" fmla="*/ 85344 w 238679"/>
              <a:gd name="connsiteY2" fmla="*/ 670560 h 670560"/>
              <a:gd name="connsiteX0" fmla="*/ 0 w 239407"/>
              <a:gd name="connsiteY0" fmla="*/ 0 h 670560"/>
              <a:gd name="connsiteX1" fmla="*/ 237744 w 239407"/>
              <a:gd name="connsiteY1" fmla="*/ 316992 h 670560"/>
              <a:gd name="connsiteX2" fmla="*/ 85344 w 239407"/>
              <a:gd name="connsiteY2" fmla="*/ 670560 h 670560"/>
            </a:gdLst>
            <a:ahLst/>
            <a:cxnLst>
              <a:cxn ang="0">
                <a:pos x="connsiteX0" y="connsiteY0"/>
              </a:cxn>
              <a:cxn ang="0">
                <a:pos x="connsiteX1" y="connsiteY1"/>
              </a:cxn>
              <a:cxn ang="0">
                <a:pos x="connsiteX2" y="connsiteY2"/>
              </a:cxn>
            </a:cxnLst>
            <a:rect l="l" t="t" r="r" b="b"/>
            <a:pathLst>
              <a:path w="239407" h="670560">
                <a:moveTo>
                  <a:pt x="0" y="0"/>
                </a:moveTo>
                <a:cubicBezTo>
                  <a:pt x="172212" y="115316"/>
                  <a:pt x="223520" y="205232"/>
                  <a:pt x="237744" y="316992"/>
                </a:cubicBezTo>
                <a:cubicBezTo>
                  <a:pt x="251968" y="428752"/>
                  <a:pt x="172720" y="553720"/>
                  <a:pt x="85344" y="670560"/>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06" name="Freeform 105">
            <a:extLst>
              <a:ext uri="{FF2B5EF4-FFF2-40B4-BE49-F238E27FC236}">
                <a16:creationId xmlns:a16="http://schemas.microsoft.com/office/drawing/2014/main" id="{CC1FB704-E1E0-2746-990C-08240515D9BE}"/>
              </a:ext>
            </a:extLst>
          </p:cNvPr>
          <p:cNvSpPr/>
          <p:nvPr/>
        </p:nvSpPr>
        <p:spPr>
          <a:xfrm>
            <a:off x="5415097" y="3286757"/>
            <a:ext cx="501955" cy="806714"/>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0 w 238679"/>
              <a:gd name="connsiteY0" fmla="*/ 0 h 670560"/>
              <a:gd name="connsiteX1" fmla="*/ 237744 w 238679"/>
              <a:gd name="connsiteY1" fmla="*/ 316992 h 670560"/>
              <a:gd name="connsiteX2" fmla="*/ 85344 w 238679"/>
              <a:gd name="connsiteY2" fmla="*/ 670560 h 670560"/>
              <a:gd name="connsiteX0" fmla="*/ 0 w 238679"/>
              <a:gd name="connsiteY0" fmla="*/ 0 h 670560"/>
              <a:gd name="connsiteX1" fmla="*/ 237744 w 238679"/>
              <a:gd name="connsiteY1" fmla="*/ 316992 h 670560"/>
              <a:gd name="connsiteX2" fmla="*/ 85344 w 238679"/>
              <a:gd name="connsiteY2" fmla="*/ 670560 h 670560"/>
              <a:gd name="connsiteX0" fmla="*/ 0 w 239407"/>
              <a:gd name="connsiteY0" fmla="*/ 0 h 670560"/>
              <a:gd name="connsiteX1" fmla="*/ 237744 w 239407"/>
              <a:gd name="connsiteY1" fmla="*/ 316992 h 670560"/>
              <a:gd name="connsiteX2" fmla="*/ 85344 w 239407"/>
              <a:gd name="connsiteY2" fmla="*/ 670560 h 670560"/>
              <a:gd name="connsiteX0" fmla="*/ 0 w 290052"/>
              <a:gd name="connsiteY0" fmla="*/ 0 h 512064"/>
              <a:gd name="connsiteX1" fmla="*/ 286512 w 290052"/>
              <a:gd name="connsiteY1" fmla="*/ 158496 h 512064"/>
              <a:gd name="connsiteX2" fmla="*/ 134112 w 290052"/>
              <a:gd name="connsiteY2" fmla="*/ 512064 h 512064"/>
              <a:gd name="connsiteX0" fmla="*/ 0 w 378834"/>
              <a:gd name="connsiteY0" fmla="*/ 0 h 518160"/>
              <a:gd name="connsiteX1" fmla="*/ 286512 w 378834"/>
              <a:gd name="connsiteY1" fmla="*/ 158496 h 518160"/>
              <a:gd name="connsiteX2" fmla="*/ 341376 w 378834"/>
              <a:gd name="connsiteY2" fmla="*/ 518160 h 518160"/>
              <a:gd name="connsiteX0" fmla="*/ 0 w 389080"/>
              <a:gd name="connsiteY0" fmla="*/ 0 h 518160"/>
              <a:gd name="connsiteX1" fmla="*/ 323088 w 389080"/>
              <a:gd name="connsiteY1" fmla="*/ 195072 h 518160"/>
              <a:gd name="connsiteX2" fmla="*/ 341376 w 389080"/>
              <a:gd name="connsiteY2" fmla="*/ 518160 h 518160"/>
              <a:gd name="connsiteX0" fmla="*/ 0 w 389080"/>
              <a:gd name="connsiteY0" fmla="*/ 0 h 548640"/>
              <a:gd name="connsiteX1" fmla="*/ 323088 w 389080"/>
              <a:gd name="connsiteY1" fmla="*/ 195072 h 548640"/>
              <a:gd name="connsiteX2" fmla="*/ 341376 w 389080"/>
              <a:gd name="connsiteY2" fmla="*/ 548640 h 548640"/>
              <a:gd name="connsiteX0" fmla="*/ 0 w 352941"/>
              <a:gd name="connsiteY0" fmla="*/ 0 h 548640"/>
              <a:gd name="connsiteX1" fmla="*/ 323088 w 352941"/>
              <a:gd name="connsiteY1" fmla="*/ 195072 h 548640"/>
              <a:gd name="connsiteX2" fmla="*/ 341376 w 352941"/>
              <a:gd name="connsiteY2" fmla="*/ 548640 h 548640"/>
              <a:gd name="connsiteX0" fmla="*/ 0 w 341376"/>
              <a:gd name="connsiteY0" fmla="*/ 0 h 548640"/>
              <a:gd name="connsiteX1" fmla="*/ 274320 w 341376"/>
              <a:gd name="connsiteY1" fmla="*/ 188976 h 548640"/>
              <a:gd name="connsiteX2" fmla="*/ 341376 w 341376"/>
              <a:gd name="connsiteY2" fmla="*/ 548640 h 548640"/>
              <a:gd name="connsiteX0" fmla="*/ 0 w 341376"/>
              <a:gd name="connsiteY0" fmla="*/ 0 h 548640"/>
              <a:gd name="connsiteX1" fmla="*/ 274320 w 341376"/>
              <a:gd name="connsiteY1" fmla="*/ 188976 h 548640"/>
              <a:gd name="connsiteX2" fmla="*/ 341376 w 341376"/>
              <a:gd name="connsiteY2" fmla="*/ 548640 h 548640"/>
            </a:gdLst>
            <a:ahLst/>
            <a:cxnLst>
              <a:cxn ang="0">
                <a:pos x="connsiteX0" y="connsiteY0"/>
              </a:cxn>
              <a:cxn ang="0">
                <a:pos x="connsiteX1" y="connsiteY1"/>
              </a:cxn>
              <a:cxn ang="0">
                <a:pos x="connsiteX2" y="connsiteY2"/>
              </a:cxn>
            </a:cxnLst>
            <a:rect l="l" t="t" r="r" b="b"/>
            <a:pathLst>
              <a:path w="341376" h="548640">
                <a:moveTo>
                  <a:pt x="0" y="0"/>
                </a:moveTo>
                <a:cubicBezTo>
                  <a:pt x="135636" y="48260"/>
                  <a:pt x="217424" y="97536"/>
                  <a:pt x="274320" y="188976"/>
                </a:cubicBezTo>
                <a:cubicBezTo>
                  <a:pt x="331216" y="280416"/>
                  <a:pt x="337312" y="370840"/>
                  <a:pt x="341376" y="548640"/>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07" name="Freeform 106">
            <a:extLst>
              <a:ext uri="{FF2B5EF4-FFF2-40B4-BE49-F238E27FC236}">
                <a16:creationId xmlns:a16="http://schemas.microsoft.com/office/drawing/2014/main" id="{89BFDE57-9085-744B-BAF7-35F3A65AC87F}"/>
              </a:ext>
            </a:extLst>
          </p:cNvPr>
          <p:cNvSpPr/>
          <p:nvPr/>
        </p:nvSpPr>
        <p:spPr>
          <a:xfrm flipH="1">
            <a:off x="4722233" y="1389939"/>
            <a:ext cx="365112" cy="760470"/>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41419 w 103378"/>
              <a:gd name="connsiteY0" fmla="*/ 0 h 839262"/>
              <a:gd name="connsiteX1" fmla="*/ 102379 w 103378"/>
              <a:gd name="connsiteY1" fmla="*/ 493776 h 839262"/>
              <a:gd name="connsiteX2" fmla="*/ 0 w 103378"/>
              <a:gd name="connsiteY2" fmla="*/ 839262 h 839262"/>
              <a:gd name="connsiteX0" fmla="*/ 41419 w 227654"/>
              <a:gd name="connsiteY0" fmla="*/ 0 h 839262"/>
              <a:gd name="connsiteX1" fmla="*/ 227431 w 227654"/>
              <a:gd name="connsiteY1" fmla="*/ 404872 h 839262"/>
              <a:gd name="connsiteX2" fmla="*/ 0 w 227654"/>
              <a:gd name="connsiteY2" fmla="*/ 839262 h 839262"/>
              <a:gd name="connsiteX0" fmla="*/ 41419 w 227828"/>
              <a:gd name="connsiteY0" fmla="*/ 0 h 839262"/>
              <a:gd name="connsiteX1" fmla="*/ 227431 w 227828"/>
              <a:gd name="connsiteY1" fmla="*/ 404872 h 839262"/>
              <a:gd name="connsiteX2" fmla="*/ 0 w 227828"/>
              <a:gd name="connsiteY2" fmla="*/ 839262 h 839262"/>
              <a:gd name="connsiteX0" fmla="*/ 0 w 186660"/>
              <a:gd name="connsiteY0" fmla="*/ 0 h 790769"/>
              <a:gd name="connsiteX1" fmla="*/ 186012 w 186660"/>
              <a:gd name="connsiteY1" fmla="*/ 404872 h 790769"/>
              <a:gd name="connsiteX2" fmla="*/ 62791 w 186660"/>
              <a:gd name="connsiteY2" fmla="*/ 790769 h 790769"/>
              <a:gd name="connsiteX0" fmla="*/ 0 w 186660"/>
              <a:gd name="connsiteY0" fmla="*/ 0 h 701865"/>
              <a:gd name="connsiteX1" fmla="*/ 186012 w 186660"/>
              <a:gd name="connsiteY1" fmla="*/ 404872 h 701865"/>
              <a:gd name="connsiteX2" fmla="*/ 62791 w 186660"/>
              <a:gd name="connsiteY2" fmla="*/ 701865 h 701865"/>
              <a:gd name="connsiteX0" fmla="*/ 0 w 186815"/>
              <a:gd name="connsiteY0" fmla="*/ 0 h 701865"/>
              <a:gd name="connsiteX1" fmla="*/ 186012 w 186815"/>
              <a:gd name="connsiteY1" fmla="*/ 404872 h 701865"/>
              <a:gd name="connsiteX2" fmla="*/ 62791 w 186815"/>
              <a:gd name="connsiteY2" fmla="*/ 701865 h 701865"/>
              <a:gd name="connsiteX0" fmla="*/ 0 w 169793"/>
              <a:gd name="connsiteY0" fmla="*/ 0 h 685701"/>
              <a:gd name="connsiteX1" fmla="*/ 169338 w 169793"/>
              <a:gd name="connsiteY1" fmla="*/ 388708 h 685701"/>
              <a:gd name="connsiteX2" fmla="*/ 46117 w 169793"/>
              <a:gd name="connsiteY2" fmla="*/ 685701 h 685701"/>
            </a:gdLst>
            <a:ahLst/>
            <a:cxnLst>
              <a:cxn ang="0">
                <a:pos x="connsiteX0" y="connsiteY0"/>
              </a:cxn>
              <a:cxn ang="0">
                <a:pos x="connsiteX1" y="connsiteY1"/>
              </a:cxn>
              <a:cxn ang="0">
                <a:pos x="connsiteX2" y="connsiteY2"/>
              </a:cxn>
            </a:cxnLst>
            <a:rect l="l" t="t" r="r" b="b"/>
            <a:pathLst>
              <a:path w="169793" h="685701">
                <a:moveTo>
                  <a:pt x="0" y="0"/>
                </a:moveTo>
                <a:cubicBezTo>
                  <a:pt x="108963" y="79289"/>
                  <a:pt x="161652" y="274425"/>
                  <a:pt x="169338" y="388708"/>
                </a:cubicBezTo>
                <a:cubicBezTo>
                  <a:pt x="177024" y="502991"/>
                  <a:pt x="85351" y="637903"/>
                  <a:pt x="46117" y="685701"/>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dirty="0"/>
          </a:p>
        </p:txBody>
      </p:sp>
      <p:sp>
        <p:nvSpPr>
          <p:cNvPr id="108" name="Freeform 107">
            <a:extLst>
              <a:ext uri="{FF2B5EF4-FFF2-40B4-BE49-F238E27FC236}">
                <a16:creationId xmlns:a16="http://schemas.microsoft.com/office/drawing/2014/main" id="{E4E20DF3-7589-FF43-AF0E-3B5F8A140BD8}"/>
              </a:ext>
            </a:extLst>
          </p:cNvPr>
          <p:cNvSpPr/>
          <p:nvPr/>
        </p:nvSpPr>
        <p:spPr>
          <a:xfrm>
            <a:off x="5108851" y="1736231"/>
            <a:ext cx="358400" cy="519882"/>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0 w 238679"/>
              <a:gd name="connsiteY0" fmla="*/ 0 h 670560"/>
              <a:gd name="connsiteX1" fmla="*/ 237744 w 238679"/>
              <a:gd name="connsiteY1" fmla="*/ 316992 h 670560"/>
              <a:gd name="connsiteX2" fmla="*/ 85344 w 238679"/>
              <a:gd name="connsiteY2" fmla="*/ 670560 h 670560"/>
              <a:gd name="connsiteX0" fmla="*/ 0 w 238679"/>
              <a:gd name="connsiteY0" fmla="*/ 0 h 670560"/>
              <a:gd name="connsiteX1" fmla="*/ 237744 w 238679"/>
              <a:gd name="connsiteY1" fmla="*/ 316992 h 670560"/>
              <a:gd name="connsiteX2" fmla="*/ 85344 w 238679"/>
              <a:gd name="connsiteY2" fmla="*/ 670560 h 670560"/>
              <a:gd name="connsiteX0" fmla="*/ 0 w 239407"/>
              <a:gd name="connsiteY0" fmla="*/ 0 h 670560"/>
              <a:gd name="connsiteX1" fmla="*/ 237744 w 239407"/>
              <a:gd name="connsiteY1" fmla="*/ 316992 h 670560"/>
              <a:gd name="connsiteX2" fmla="*/ 85344 w 239407"/>
              <a:gd name="connsiteY2" fmla="*/ 670560 h 670560"/>
              <a:gd name="connsiteX0" fmla="*/ 0 w 248887"/>
              <a:gd name="connsiteY0" fmla="*/ 0 h 353568"/>
              <a:gd name="connsiteX1" fmla="*/ 237744 w 248887"/>
              <a:gd name="connsiteY1" fmla="*/ 316992 h 353568"/>
              <a:gd name="connsiteX2" fmla="*/ 158496 w 248887"/>
              <a:gd name="connsiteY2" fmla="*/ 353568 h 353568"/>
              <a:gd name="connsiteX0" fmla="*/ 0 w 248887"/>
              <a:gd name="connsiteY0" fmla="*/ 0 h 353568"/>
              <a:gd name="connsiteX1" fmla="*/ 237744 w 248887"/>
              <a:gd name="connsiteY1" fmla="*/ 140208 h 353568"/>
              <a:gd name="connsiteX2" fmla="*/ 158496 w 248887"/>
              <a:gd name="connsiteY2" fmla="*/ 353568 h 353568"/>
              <a:gd name="connsiteX0" fmla="*/ 0 w 248887"/>
              <a:gd name="connsiteY0" fmla="*/ 0 h 353568"/>
              <a:gd name="connsiteX1" fmla="*/ 237744 w 248887"/>
              <a:gd name="connsiteY1" fmla="*/ 140208 h 353568"/>
              <a:gd name="connsiteX2" fmla="*/ 158496 w 248887"/>
              <a:gd name="connsiteY2" fmla="*/ 353568 h 353568"/>
              <a:gd name="connsiteX0" fmla="*/ 0 w 243745"/>
              <a:gd name="connsiteY0" fmla="*/ 0 h 353568"/>
              <a:gd name="connsiteX1" fmla="*/ 237744 w 243745"/>
              <a:gd name="connsiteY1" fmla="*/ 140208 h 353568"/>
              <a:gd name="connsiteX2" fmla="*/ 158496 w 243745"/>
              <a:gd name="connsiteY2" fmla="*/ 353568 h 353568"/>
            </a:gdLst>
            <a:ahLst/>
            <a:cxnLst>
              <a:cxn ang="0">
                <a:pos x="connsiteX0" y="connsiteY0"/>
              </a:cxn>
              <a:cxn ang="0">
                <a:pos x="connsiteX1" y="connsiteY1"/>
              </a:cxn>
              <a:cxn ang="0">
                <a:pos x="connsiteX2" y="connsiteY2"/>
              </a:cxn>
            </a:cxnLst>
            <a:rect l="l" t="t" r="r" b="b"/>
            <a:pathLst>
              <a:path w="243745" h="353568">
                <a:moveTo>
                  <a:pt x="0" y="0"/>
                </a:moveTo>
                <a:cubicBezTo>
                  <a:pt x="105156" y="36068"/>
                  <a:pt x="211328" y="81280"/>
                  <a:pt x="237744" y="140208"/>
                </a:cubicBezTo>
                <a:cubicBezTo>
                  <a:pt x="264160" y="199136"/>
                  <a:pt x="197104" y="273304"/>
                  <a:pt x="158496" y="353568"/>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09" name="Freeform 108">
            <a:extLst>
              <a:ext uri="{FF2B5EF4-FFF2-40B4-BE49-F238E27FC236}">
                <a16:creationId xmlns:a16="http://schemas.microsoft.com/office/drawing/2014/main" id="{ACB64C6F-146C-F74B-8481-6372BD487675}"/>
              </a:ext>
            </a:extLst>
          </p:cNvPr>
          <p:cNvSpPr/>
          <p:nvPr/>
        </p:nvSpPr>
        <p:spPr>
          <a:xfrm>
            <a:off x="6463517" y="1397072"/>
            <a:ext cx="215604" cy="761896"/>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121920 w 162013"/>
              <a:gd name="connsiteY0" fmla="*/ 0 h 499872"/>
              <a:gd name="connsiteX1" fmla="*/ 152400 w 162013"/>
              <a:gd name="connsiteY1" fmla="*/ 146304 h 499872"/>
              <a:gd name="connsiteX2" fmla="*/ 0 w 162013"/>
              <a:gd name="connsiteY2" fmla="*/ 499872 h 499872"/>
              <a:gd name="connsiteX0" fmla="*/ 121920 w 171856"/>
              <a:gd name="connsiteY0" fmla="*/ 0 h 499872"/>
              <a:gd name="connsiteX1" fmla="*/ 164592 w 171856"/>
              <a:gd name="connsiteY1" fmla="*/ 237744 h 499872"/>
              <a:gd name="connsiteX2" fmla="*/ 0 w 171856"/>
              <a:gd name="connsiteY2" fmla="*/ 499872 h 499872"/>
              <a:gd name="connsiteX0" fmla="*/ 121920 w 171856"/>
              <a:gd name="connsiteY0" fmla="*/ 0 h 499872"/>
              <a:gd name="connsiteX1" fmla="*/ 164592 w 171856"/>
              <a:gd name="connsiteY1" fmla="*/ 286512 h 499872"/>
              <a:gd name="connsiteX2" fmla="*/ 0 w 171856"/>
              <a:gd name="connsiteY2" fmla="*/ 499872 h 499872"/>
              <a:gd name="connsiteX0" fmla="*/ 121920 w 172767"/>
              <a:gd name="connsiteY0" fmla="*/ 0 h 499872"/>
              <a:gd name="connsiteX1" fmla="*/ 164592 w 172767"/>
              <a:gd name="connsiteY1" fmla="*/ 286512 h 499872"/>
              <a:gd name="connsiteX2" fmla="*/ 0 w 172767"/>
              <a:gd name="connsiteY2" fmla="*/ 499872 h 499872"/>
              <a:gd name="connsiteX0" fmla="*/ 97536 w 146631"/>
              <a:gd name="connsiteY0" fmla="*/ 0 h 518160"/>
              <a:gd name="connsiteX1" fmla="*/ 140208 w 146631"/>
              <a:gd name="connsiteY1" fmla="*/ 286512 h 518160"/>
              <a:gd name="connsiteX2" fmla="*/ 0 w 146631"/>
              <a:gd name="connsiteY2" fmla="*/ 518160 h 518160"/>
            </a:gdLst>
            <a:ahLst/>
            <a:cxnLst>
              <a:cxn ang="0">
                <a:pos x="connsiteX0" y="connsiteY0"/>
              </a:cxn>
              <a:cxn ang="0">
                <a:pos x="connsiteX1" y="connsiteY1"/>
              </a:cxn>
              <a:cxn ang="0">
                <a:pos x="connsiteX2" y="connsiteY2"/>
              </a:cxn>
            </a:cxnLst>
            <a:rect l="l" t="t" r="r" b="b"/>
            <a:pathLst>
              <a:path w="146631" h="518160">
                <a:moveTo>
                  <a:pt x="97536" y="0"/>
                </a:moveTo>
                <a:cubicBezTo>
                  <a:pt x="141732" y="84836"/>
                  <a:pt x="156464" y="200152"/>
                  <a:pt x="140208" y="286512"/>
                </a:cubicBezTo>
                <a:cubicBezTo>
                  <a:pt x="123952" y="372872"/>
                  <a:pt x="14224" y="462280"/>
                  <a:pt x="0" y="518160"/>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10" name="Freeform 109">
            <a:extLst>
              <a:ext uri="{FF2B5EF4-FFF2-40B4-BE49-F238E27FC236}">
                <a16:creationId xmlns:a16="http://schemas.microsoft.com/office/drawing/2014/main" id="{32FE4022-3D63-4243-917D-D944D2818A12}"/>
              </a:ext>
            </a:extLst>
          </p:cNvPr>
          <p:cNvSpPr/>
          <p:nvPr/>
        </p:nvSpPr>
        <p:spPr>
          <a:xfrm flipH="1">
            <a:off x="6094106" y="1745113"/>
            <a:ext cx="256453" cy="868032"/>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41419 w 103378"/>
              <a:gd name="connsiteY0" fmla="*/ 0 h 839262"/>
              <a:gd name="connsiteX1" fmla="*/ 102379 w 103378"/>
              <a:gd name="connsiteY1" fmla="*/ 493776 h 839262"/>
              <a:gd name="connsiteX2" fmla="*/ 0 w 103378"/>
              <a:gd name="connsiteY2" fmla="*/ 839262 h 839262"/>
              <a:gd name="connsiteX0" fmla="*/ 3903 w 102384"/>
              <a:gd name="connsiteY0" fmla="*/ 0 h 734193"/>
              <a:gd name="connsiteX1" fmla="*/ 102379 w 102384"/>
              <a:gd name="connsiteY1" fmla="*/ 388707 h 734193"/>
              <a:gd name="connsiteX2" fmla="*/ 0 w 102384"/>
              <a:gd name="connsiteY2" fmla="*/ 734193 h 734193"/>
              <a:gd name="connsiteX0" fmla="*/ 3903 w 102387"/>
              <a:gd name="connsiteY0" fmla="*/ 0 h 734193"/>
              <a:gd name="connsiteX1" fmla="*/ 102379 w 102387"/>
              <a:gd name="connsiteY1" fmla="*/ 388707 h 734193"/>
              <a:gd name="connsiteX2" fmla="*/ 0 w 102387"/>
              <a:gd name="connsiteY2" fmla="*/ 734193 h 734193"/>
              <a:gd name="connsiteX0" fmla="*/ 20577 w 119262"/>
              <a:gd name="connsiteY0" fmla="*/ 0 h 782686"/>
              <a:gd name="connsiteX1" fmla="*/ 119053 w 119262"/>
              <a:gd name="connsiteY1" fmla="*/ 388707 h 782686"/>
              <a:gd name="connsiteX2" fmla="*/ 0 w 119262"/>
              <a:gd name="connsiteY2" fmla="*/ 782686 h 782686"/>
            </a:gdLst>
            <a:ahLst/>
            <a:cxnLst>
              <a:cxn ang="0">
                <a:pos x="connsiteX0" y="connsiteY0"/>
              </a:cxn>
              <a:cxn ang="0">
                <a:pos x="connsiteX1" y="connsiteY1"/>
              </a:cxn>
              <a:cxn ang="0">
                <a:pos x="connsiteX2" y="connsiteY2"/>
              </a:cxn>
            </a:cxnLst>
            <a:rect l="l" t="t" r="r" b="b"/>
            <a:pathLst>
              <a:path w="119262" h="782686">
                <a:moveTo>
                  <a:pt x="20577" y="0"/>
                </a:moveTo>
                <a:cubicBezTo>
                  <a:pt x="83687" y="119700"/>
                  <a:pt x="122483" y="258259"/>
                  <a:pt x="119053" y="388707"/>
                </a:cubicBezTo>
                <a:cubicBezTo>
                  <a:pt x="115624" y="519155"/>
                  <a:pt x="14224" y="726806"/>
                  <a:pt x="0" y="782686"/>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11" name="Freeform 110">
            <a:extLst>
              <a:ext uri="{FF2B5EF4-FFF2-40B4-BE49-F238E27FC236}">
                <a16:creationId xmlns:a16="http://schemas.microsoft.com/office/drawing/2014/main" id="{6B2C8EF9-32A5-F94C-8868-662D37674B00}"/>
              </a:ext>
            </a:extLst>
          </p:cNvPr>
          <p:cNvSpPr/>
          <p:nvPr/>
        </p:nvSpPr>
        <p:spPr>
          <a:xfrm>
            <a:off x="6463282" y="1691019"/>
            <a:ext cx="375377" cy="591590"/>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0 w 238679"/>
              <a:gd name="connsiteY0" fmla="*/ 0 h 670560"/>
              <a:gd name="connsiteX1" fmla="*/ 237744 w 238679"/>
              <a:gd name="connsiteY1" fmla="*/ 316992 h 670560"/>
              <a:gd name="connsiteX2" fmla="*/ 85344 w 238679"/>
              <a:gd name="connsiteY2" fmla="*/ 670560 h 670560"/>
              <a:gd name="connsiteX0" fmla="*/ 0 w 238679"/>
              <a:gd name="connsiteY0" fmla="*/ 0 h 670560"/>
              <a:gd name="connsiteX1" fmla="*/ 237744 w 238679"/>
              <a:gd name="connsiteY1" fmla="*/ 316992 h 670560"/>
              <a:gd name="connsiteX2" fmla="*/ 85344 w 238679"/>
              <a:gd name="connsiteY2" fmla="*/ 670560 h 670560"/>
              <a:gd name="connsiteX0" fmla="*/ 0 w 243737"/>
              <a:gd name="connsiteY0" fmla="*/ 0 h 402336"/>
              <a:gd name="connsiteX1" fmla="*/ 237744 w 243737"/>
              <a:gd name="connsiteY1" fmla="*/ 316992 h 402336"/>
              <a:gd name="connsiteX2" fmla="*/ 170688 w 243737"/>
              <a:gd name="connsiteY2" fmla="*/ 402336 h 402336"/>
              <a:gd name="connsiteX0" fmla="*/ 0 w 261116"/>
              <a:gd name="connsiteY0" fmla="*/ 0 h 402336"/>
              <a:gd name="connsiteX1" fmla="*/ 256032 w 261116"/>
              <a:gd name="connsiteY1" fmla="*/ 207264 h 402336"/>
              <a:gd name="connsiteX2" fmla="*/ 170688 w 261116"/>
              <a:gd name="connsiteY2" fmla="*/ 402336 h 402336"/>
              <a:gd name="connsiteX0" fmla="*/ 0 w 261116"/>
              <a:gd name="connsiteY0" fmla="*/ 0 h 402336"/>
              <a:gd name="connsiteX1" fmla="*/ 256032 w 261116"/>
              <a:gd name="connsiteY1" fmla="*/ 207264 h 402336"/>
              <a:gd name="connsiteX2" fmla="*/ 170688 w 261116"/>
              <a:gd name="connsiteY2" fmla="*/ 402336 h 402336"/>
              <a:gd name="connsiteX0" fmla="*/ 0 w 255291"/>
              <a:gd name="connsiteY0" fmla="*/ 0 h 402336"/>
              <a:gd name="connsiteX1" fmla="*/ 249936 w 255291"/>
              <a:gd name="connsiteY1" fmla="*/ 158496 h 402336"/>
              <a:gd name="connsiteX2" fmla="*/ 170688 w 255291"/>
              <a:gd name="connsiteY2" fmla="*/ 402336 h 402336"/>
            </a:gdLst>
            <a:ahLst/>
            <a:cxnLst>
              <a:cxn ang="0">
                <a:pos x="connsiteX0" y="connsiteY0"/>
              </a:cxn>
              <a:cxn ang="0">
                <a:pos x="connsiteX1" y="connsiteY1"/>
              </a:cxn>
              <a:cxn ang="0">
                <a:pos x="connsiteX2" y="connsiteY2"/>
              </a:cxn>
            </a:cxnLst>
            <a:rect l="l" t="t" r="r" b="b"/>
            <a:pathLst>
              <a:path w="255291" h="402336">
                <a:moveTo>
                  <a:pt x="0" y="0"/>
                </a:moveTo>
                <a:cubicBezTo>
                  <a:pt x="123444" y="72644"/>
                  <a:pt x="221488" y="91440"/>
                  <a:pt x="249936" y="158496"/>
                </a:cubicBezTo>
                <a:cubicBezTo>
                  <a:pt x="278384" y="225552"/>
                  <a:pt x="184912" y="346456"/>
                  <a:pt x="170688" y="402336"/>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12" name="Freeform 111">
            <a:extLst>
              <a:ext uri="{FF2B5EF4-FFF2-40B4-BE49-F238E27FC236}">
                <a16:creationId xmlns:a16="http://schemas.microsoft.com/office/drawing/2014/main" id="{104B3EE0-DDE5-5D4E-91DB-C14D438785D8}"/>
              </a:ext>
            </a:extLst>
          </p:cNvPr>
          <p:cNvSpPr/>
          <p:nvPr/>
        </p:nvSpPr>
        <p:spPr>
          <a:xfrm>
            <a:off x="6473472" y="4884506"/>
            <a:ext cx="260594" cy="832075"/>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0 w 238679"/>
              <a:gd name="connsiteY0" fmla="*/ 0 h 670560"/>
              <a:gd name="connsiteX1" fmla="*/ 237744 w 238679"/>
              <a:gd name="connsiteY1" fmla="*/ 316992 h 670560"/>
              <a:gd name="connsiteX2" fmla="*/ 85344 w 238679"/>
              <a:gd name="connsiteY2" fmla="*/ 670560 h 670560"/>
              <a:gd name="connsiteX0" fmla="*/ 0 w 238679"/>
              <a:gd name="connsiteY0" fmla="*/ 0 h 670560"/>
              <a:gd name="connsiteX1" fmla="*/ 237744 w 238679"/>
              <a:gd name="connsiteY1" fmla="*/ 316992 h 670560"/>
              <a:gd name="connsiteX2" fmla="*/ 85344 w 238679"/>
              <a:gd name="connsiteY2" fmla="*/ 670560 h 670560"/>
              <a:gd name="connsiteX0" fmla="*/ 0 w 239407"/>
              <a:gd name="connsiteY0" fmla="*/ 0 h 670560"/>
              <a:gd name="connsiteX1" fmla="*/ 237744 w 239407"/>
              <a:gd name="connsiteY1" fmla="*/ 316992 h 670560"/>
              <a:gd name="connsiteX2" fmla="*/ 85344 w 239407"/>
              <a:gd name="connsiteY2" fmla="*/ 670560 h 670560"/>
              <a:gd name="connsiteX0" fmla="*/ 0 w 290052"/>
              <a:gd name="connsiteY0" fmla="*/ 0 h 512064"/>
              <a:gd name="connsiteX1" fmla="*/ 286512 w 290052"/>
              <a:gd name="connsiteY1" fmla="*/ 158496 h 512064"/>
              <a:gd name="connsiteX2" fmla="*/ 134112 w 290052"/>
              <a:gd name="connsiteY2" fmla="*/ 512064 h 512064"/>
              <a:gd name="connsiteX0" fmla="*/ 0 w 378834"/>
              <a:gd name="connsiteY0" fmla="*/ 0 h 518160"/>
              <a:gd name="connsiteX1" fmla="*/ 286512 w 378834"/>
              <a:gd name="connsiteY1" fmla="*/ 158496 h 518160"/>
              <a:gd name="connsiteX2" fmla="*/ 341376 w 378834"/>
              <a:gd name="connsiteY2" fmla="*/ 518160 h 518160"/>
              <a:gd name="connsiteX0" fmla="*/ 0 w 389080"/>
              <a:gd name="connsiteY0" fmla="*/ 0 h 518160"/>
              <a:gd name="connsiteX1" fmla="*/ 323088 w 389080"/>
              <a:gd name="connsiteY1" fmla="*/ 195072 h 518160"/>
              <a:gd name="connsiteX2" fmla="*/ 341376 w 389080"/>
              <a:gd name="connsiteY2" fmla="*/ 518160 h 518160"/>
              <a:gd name="connsiteX0" fmla="*/ 0 w 389080"/>
              <a:gd name="connsiteY0" fmla="*/ 0 h 548640"/>
              <a:gd name="connsiteX1" fmla="*/ 323088 w 389080"/>
              <a:gd name="connsiteY1" fmla="*/ 195072 h 548640"/>
              <a:gd name="connsiteX2" fmla="*/ 341376 w 389080"/>
              <a:gd name="connsiteY2" fmla="*/ 548640 h 548640"/>
              <a:gd name="connsiteX0" fmla="*/ 0 w 352941"/>
              <a:gd name="connsiteY0" fmla="*/ 0 h 548640"/>
              <a:gd name="connsiteX1" fmla="*/ 323088 w 352941"/>
              <a:gd name="connsiteY1" fmla="*/ 195072 h 548640"/>
              <a:gd name="connsiteX2" fmla="*/ 341376 w 352941"/>
              <a:gd name="connsiteY2" fmla="*/ 548640 h 548640"/>
              <a:gd name="connsiteX0" fmla="*/ 0 w 341376"/>
              <a:gd name="connsiteY0" fmla="*/ 0 h 548640"/>
              <a:gd name="connsiteX1" fmla="*/ 274320 w 341376"/>
              <a:gd name="connsiteY1" fmla="*/ 188976 h 548640"/>
              <a:gd name="connsiteX2" fmla="*/ 341376 w 341376"/>
              <a:gd name="connsiteY2" fmla="*/ 548640 h 548640"/>
              <a:gd name="connsiteX0" fmla="*/ 0 w 341376"/>
              <a:gd name="connsiteY0" fmla="*/ 0 h 548640"/>
              <a:gd name="connsiteX1" fmla="*/ 274320 w 341376"/>
              <a:gd name="connsiteY1" fmla="*/ 188976 h 548640"/>
              <a:gd name="connsiteX2" fmla="*/ 341376 w 341376"/>
              <a:gd name="connsiteY2" fmla="*/ 548640 h 548640"/>
              <a:gd name="connsiteX0" fmla="*/ 0 w 417491"/>
              <a:gd name="connsiteY0" fmla="*/ 74176 h 622816"/>
              <a:gd name="connsiteX1" fmla="*/ 402336 w 417491"/>
              <a:gd name="connsiteY1" fmla="*/ 25408 h 622816"/>
              <a:gd name="connsiteX2" fmla="*/ 341376 w 417491"/>
              <a:gd name="connsiteY2" fmla="*/ 622816 h 622816"/>
              <a:gd name="connsiteX0" fmla="*/ 0 w 469343"/>
              <a:gd name="connsiteY0" fmla="*/ 0 h 725424"/>
              <a:gd name="connsiteX1" fmla="*/ 451104 w 469343"/>
              <a:gd name="connsiteY1" fmla="*/ 128016 h 725424"/>
              <a:gd name="connsiteX2" fmla="*/ 390144 w 469343"/>
              <a:gd name="connsiteY2" fmla="*/ 725424 h 725424"/>
              <a:gd name="connsiteX0" fmla="*/ 0 w 469343"/>
              <a:gd name="connsiteY0" fmla="*/ 20359 h 745783"/>
              <a:gd name="connsiteX1" fmla="*/ 451104 w 469343"/>
              <a:gd name="connsiteY1" fmla="*/ 148375 h 745783"/>
              <a:gd name="connsiteX2" fmla="*/ 390144 w 469343"/>
              <a:gd name="connsiteY2" fmla="*/ 745783 h 745783"/>
              <a:gd name="connsiteX0" fmla="*/ 0 w 126486"/>
              <a:gd name="connsiteY0" fmla="*/ 85008 h 639744"/>
              <a:gd name="connsiteX1" fmla="*/ 115824 w 126486"/>
              <a:gd name="connsiteY1" fmla="*/ 42336 h 639744"/>
              <a:gd name="connsiteX2" fmla="*/ 54864 w 126486"/>
              <a:gd name="connsiteY2" fmla="*/ 639744 h 639744"/>
              <a:gd name="connsiteX0" fmla="*/ 0 w 177228"/>
              <a:gd name="connsiteY0" fmla="*/ 11152 h 565888"/>
              <a:gd name="connsiteX1" fmla="*/ 176784 w 177228"/>
              <a:gd name="connsiteY1" fmla="*/ 212320 h 565888"/>
              <a:gd name="connsiteX2" fmla="*/ 54864 w 177228"/>
              <a:gd name="connsiteY2" fmla="*/ 565888 h 565888"/>
            </a:gdLst>
            <a:ahLst/>
            <a:cxnLst>
              <a:cxn ang="0">
                <a:pos x="connsiteX0" y="connsiteY0"/>
              </a:cxn>
              <a:cxn ang="0">
                <a:pos x="connsiteX1" y="connsiteY1"/>
              </a:cxn>
              <a:cxn ang="0">
                <a:pos x="connsiteX2" y="connsiteY2"/>
              </a:cxn>
            </a:cxnLst>
            <a:rect l="l" t="t" r="r" b="b"/>
            <a:pathLst>
              <a:path w="177228" h="565888">
                <a:moveTo>
                  <a:pt x="0" y="11152"/>
                </a:moveTo>
                <a:cubicBezTo>
                  <a:pt x="190500" y="-44220"/>
                  <a:pt x="167640" y="119864"/>
                  <a:pt x="176784" y="212320"/>
                </a:cubicBezTo>
                <a:cubicBezTo>
                  <a:pt x="185928" y="304776"/>
                  <a:pt x="50800" y="388088"/>
                  <a:pt x="54864" y="565888"/>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13" name="Freeform 112">
            <a:extLst>
              <a:ext uri="{FF2B5EF4-FFF2-40B4-BE49-F238E27FC236}">
                <a16:creationId xmlns:a16="http://schemas.microsoft.com/office/drawing/2014/main" id="{6DD8DCA3-6F89-AF4A-9D18-6709E735653E}"/>
              </a:ext>
            </a:extLst>
          </p:cNvPr>
          <p:cNvSpPr/>
          <p:nvPr/>
        </p:nvSpPr>
        <p:spPr>
          <a:xfrm>
            <a:off x="5933818" y="4783282"/>
            <a:ext cx="448174" cy="618480"/>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0 w 238679"/>
              <a:gd name="connsiteY0" fmla="*/ 0 h 670560"/>
              <a:gd name="connsiteX1" fmla="*/ 237744 w 238679"/>
              <a:gd name="connsiteY1" fmla="*/ 316992 h 670560"/>
              <a:gd name="connsiteX2" fmla="*/ 85344 w 238679"/>
              <a:gd name="connsiteY2" fmla="*/ 670560 h 670560"/>
              <a:gd name="connsiteX0" fmla="*/ 0 w 238679"/>
              <a:gd name="connsiteY0" fmla="*/ 0 h 670560"/>
              <a:gd name="connsiteX1" fmla="*/ 237744 w 238679"/>
              <a:gd name="connsiteY1" fmla="*/ 316992 h 670560"/>
              <a:gd name="connsiteX2" fmla="*/ 85344 w 238679"/>
              <a:gd name="connsiteY2" fmla="*/ 670560 h 670560"/>
              <a:gd name="connsiteX0" fmla="*/ 0 w 239407"/>
              <a:gd name="connsiteY0" fmla="*/ 0 h 670560"/>
              <a:gd name="connsiteX1" fmla="*/ 237744 w 239407"/>
              <a:gd name="connsiteY1" fmla="*/ 316992 h 670560"/>
              <a:gd name="connsiteX2" fmla="*/ 85344 w 239407"/>
              <a:gd name="connsiteY2" fmla="*/ 670560 h 670560"/>
              <a:gd name="connsiteX0" fmla="*/ 0 w 290052"/>
              <a:gd name="connsiteY0" fmla="*/ 0 h 512064"/>
              <a:gd name="connsiteX1" fmla="*/ 286512 w 290052"/>
              <a:gd name="connsiteY1" fmla="*/ 158496 h 512064"/>
              <a:gd name="connsiteX2" fmla="*/ 134112 w 290052"/>
              <a:gd name="connsiteY2" fmla="*/ 512064 h 512064"/>
              <a:gd name="connsiteX0" fmla="*/ 0 w 378834"/>
              <a:gd name="connsiteY0" fmla="*/ 0 h 518160"/>
              <a:gd name="connsiteX1" fmla="*/ 286512 w 378834"/>
              <a:gd name="connsiteY1" fmla="*/ 158496 h 518160"/>
              <a:gd name="connsiteX2" fmla="*/ 341376 w 378834"/>
              <a:gd name="connsiteY2" fmla="*/ 518160 h 518160"/>
              <a:gd name="connsiteX0" fmla="*/ 0 w 389080"/>
              <a:gd name="connsiteY0" fmla="*/ 0 h 518160"/>
              <a:gd name="connsiteX1" fmla="*/ 323088 w 389080"/>
              <a:gd name="connsiteY1" fmla="*/ 195072 h 518160"/>
              <a:gd name="connsiteX2" fmla="*/ 341376 w 389080"/>
              <a:gd name="connsiteY2" fmla="*/ 518160 h 518160"/>
              <a:gd name="connsiteX0" fmla="*/ 0 w 389080"/>
              <a:gd name="connsiteY0" fmla="*/ 0 h 548640"/>
              <a:gd name="connsiteX1" fmla="*/ 323088 w 389080"/>
              <a:gd name="connsiteY1" fmla="*/ 195072 h 548640"/>
              <a:gd name="connsiteX2" fmla="*/ 341376 w 389080"/>
              <a:gd name="connsiteY2" fmla="*/ 548640 h 548640"/>
              <a:gd name="connsiteX0" fmla="*/ 0 w 352941"/>
              <a:gd name="connsiteY0" fmla="*/ 0 h 548640"/>
              <a:gd name="connsiteX1" fmla="*/ 323088 w 352941"/>
              <a:gd name="connsiteY1" fmla="*/ 195072 h 548640"/>
              <a:gd name="connsiteX2" fmla="*/ 341376 w 352941"/>
              <a:gd name="connsiteY2" fmla="*/ 548640 h 548640"/>
              <a:gd name="connsiteX0" fmla="*/ 0 w 341376"/>
              <a:gd name="connsiteY0" fmla="*/ 0 h 548640"/>
              <a:gd name="connsiteX1" fmla="*/ 274320 w 341376"/>
              <a:gd name="connsiteY1" fmla="*/ 188976 h 548640"/>
              <a:gd name="connsiteX2" fmla="*/ 341376 w 341376"/>
              <a:gd name="connsiteY2" fmla="*/ 548640 h 548640"/>
              <a:gd name="connsiteX0" fmla="*/ 0 w 341376"/>
              <a:gd name="connsiteY0" fmla="*/ 0 h 548640"/>
              <a:gd name="connsiteX1" fmla="*/ 274320 w 341376"/>
              <a:gd name="connsiteY1" fmla="*/ 188976 h 548640"/>
              <a:gd name="connsiteX2" fmla="*/ 341376 w 341376"/>
              <a:gd name="connsiteY2" fmla="*/ 548640 h 548640"/>
              <a:gd name="connsiteX0" fmla="*/ 0 w 341376"/>
              <a:gd name="connsiteY0" fmla="*/ 0 h 548640"/>
              <a:gd name="connsiteX1" fmla="*/ 140208 w 341376"/>
              <a:gd name="connsiteY1" fmla="*/ 316992 h 548640"/>
              <a:gd name="connsiteX2" fmla="*/ 341376 w 341376"/>
              <a:gd name="connsiteY2" fmla="*/ 548640 h 548640"/>
              <a:gd name="connsiteX0" fmla="*/ 0 w 304800"/>
              <a:gd name="connsiteY0" fmla="*/ 0 h 420624"/>
              <a:gd name="connsiteX1" fmla="*/ 103632 w 304800"/>
              <a:gd name="connsiteY1" fmla="*/ 188976 h 420624"/>
              <a:gd name="connsiteX2" fmla="*/ 304800 w 304800"/>
              <a:gd name="connsiteY2" fmla="*/ 420624 h 420624"/>
              <a:gd name="connsiteX0" fmla="*/ 0 w 304800"/>
              <a:gd name="connsiteY0" fmla="*/ 0 h 420624"/>
              <a:gd name="connsiteX1" fmla="*/ 103632 w 304800"/>
              <a:gd name="connsiteY1" fmla="*/ 188976 h 420624"/>
              <a:gd name="connsiteX2" fmla="*/ 304800 w 304800"/>
              <a:gd name="connsiteY2" fmla="*/ 420624 h 420624"/>
              <a:gd name="connsiteX0" fmla="*/ 0 w 304800"/>
              <a:gd name="connsiteY0" fmla="*/ 0 h 420624"/>
              <a:gd name="connsiteX1" fmla="*/ 103632 w 304800"/>
              <a:gd name="connsiteY1" fmla="*/ 188976 h 420624"/>
              <a:gd name="connsiteX2" fmla="*/ 304800 w 304800"/>
              <a:gd name="connsiteY2" fmla="*/ 420624 h 420624"/>
            </a:gdLst>
            <a:ahLst/>
            <a:cxnLst>
              <a:cxn ang="0">
                <a:pos x="connsiteX0" y="connsiteY0"/>
              </a:cxn>
              <a:cxn ang="0">
                <a:pos x="connsiteX1" y="connsiteY1"/>
              </a:cxn>
              <a:cxn ang="0">
                <a:pos x="connsiteX2" y="connsiteY2"/>
              </a:cxn>
            </a:cxnLst>
            <a:rect l="l" t="t" r="r" b="b"/>
            <a:pathLst>
              <a:path w="304800" h="420624">
                <a:moveTo>
                  <a:pt x="0" y="0"/>
                </a:moveTo>
                <a:cubicBezTo>
                  <a:pt x="38100" y="109220"/>
                  <a:pt x="52832" y="118872"/>
                  <a:pt x="103632" y="188976"/>
                </a:cubicBezTo>
                <a:cubicBezTo>
                  <a:pt x="154432" y="259080"/>
                  <a:pt x="142240" y="291592"/>
                  <a:pt x="304800" y="420624"/>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14" name="Freeform 113">
            <a:extLst>
              <a:ext uri="{FF2B5EF4-FFF2-40B4-BE49-F238E27FC236}">
                <a16:creationId xmlns:a16="http://schemas.microsoft.com/office/drawing/2014/main" id="{F3184AA4-E064-AE44-B94A-6D0745F8FED4}"/>
              </a:ext>
            </a:extLst>
          </p:cNvPr>
          <p:cNvSpPr/>
          <p:nvPr/>
        </p:nvSpPr>
        <p:spPr>
          <a:xfrm>
            <a:off x="5185202" y="4989317"/>
            <a:ext cx="272848" cy="842568"/>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0 w 238679"/>
              <a:gd name="connsiteY0" fmla="*/ 0 h 670560"/>
              <a:gd name="connsiteX1" fmla="*/ 237744 w 238679"/>
              <a:gd name="connsiteY1" fmla="*/ 316992 h 670560"/>
              <a:gd name="connsiteX2" fmla="*/ 85344 w 238679"/>
              <a:gd name="connsiteY2" fmla="*/ 670560 h 670560"/>
              <a:gd name="connsiteX0" fmla="*/ 0 w 238679"/>
              <a:gd name="connsiteY0" fmla="*/ 0 h 670560"/>
              <a:gd name="connsiteX1" fmla="*/ 237744 w 238679"/>
              <a:gd name="connsiteY1" fmla="*/ 316992 h 670560"/>
              <a:gd name="connsiteX2" fmla="*/ 85344 w 238679"/>
              <a:gd name="connsiteY2" fmla="*/ 670560 h 670560"/>
              <a:gd name="connsiteX0" fmla="*/ 0 w 239407"/>
              <a:gd name="connsiteY0" fmla="*/ 0 h 670560"/>
              <a:gd name="connsiteX1" fmla="*/ 237744 w 239407"/>
              <a:gd name="connsiteY1" fmla="*/ 316992 h 670560"/>
              <a:gd name="connsiteX2" fmla="*/ 85344 w 239407"/>
              <a:gd name="connsiteY2" fmla="*/ 670560 h 670560"/>
              <a:gd name="connsiteX0" fmla="*/ 0 w 290052"/>
              <a:gd name="connsiteY0" fmla="*/ 0 h 512064"/>
              <a:gd name="connsiteX1" fmla="*/ 286512 w 290052"/>
              <a:gd name="connsiteY1" fmla="*/ 158496 h 512064"/>
              <a:gd name="connsiteX2" fmla="*/ 134112 w 290052"/>
              <a:gd name="connsiteY2" fmla="*/ 512064 h 512064"/>
              <a:gd name="connsiteX0" fmla="*/ 0 w 378834"/>
              <a:gd name="connsiteY0" fmla="*/ 0 h 518160"/>
              <a:gd name="connsiteX1" fmla="*/ 286512 w 378834"/>
              <a:gd name="connsiteY1" fmla="*/ 158496 h 518160"/>
              <a:gd name="connsiteX2" fmla="*/ 341376 w 378834"/>
              <a:gd name="connsiteY2" fmla="*/ 518160 h 518160"/>
              <a:gd name="connsiteX0" fmla="*/ 0 w 389080"/>
              <a:gd name="connsiteY0" fmla="*/ 0 h 518160"/>
              <a:gd name="connsiteX1" fmla="*/ 323088 w 389080"/>
              <a:gd name="connsiteY1" fmla="*/ 195072 h 518160"/>
              <a:gd name="connsiteX2" fmla="*/ 341376 w 389080"/>
              <a:gd name="connsiteY2" fmla="*/ 518160 h 518160"/>
              <a:gd name="connsiteX0" fmla="*/ 0 w 389080"/>
              <a:gd name="connsiteY0" fmla="*/ 0 h 548640"/>
              <a:gd name="connsiteX1" fmla="*/ 323088 w 389080"/>
              <a:gd name="connsiteY1" fmla="*/ 195072 h 548640"/>
              <a:gd name="connsiteX2" fmla="*/ 341376 w 389080"/>
              <a:gd name="connsiteY2" fmla="*/ 548640 h 548640"/>
              <a:gd name="connsiteX0" fmla="*/ 0 w 352941"/>
              <a:gd name="connsiteY0" fmla="*/ 0 h 548640"/>
              <a:gd name="connsiteX1" fmla="*/ 323088 w 352941"/>
              <a:gd name="connsiteY1" fmla="*/ 195072 h 548640"/>
              <a:gd name="connsiteX2" fmla="*/ 341376 w 352941"/>
              <a:gd name="connsiteY2" fmla="*/ 548640 h 548640"/>
              <a:gd name="connsiteX0" fmla="*/ 0 w 341376"/>
              <a:gd name="connsiteY0" fmla="*/ 0 h 548640"/>
              <a:gd name="connsiteX1" fmla="*/ 274320 w 341376"/>
              <a:gd name="connsiteY1" fmla="*/ 188976 h 548640"/>
              <a:gd name="connsiteX2" fmla="*/ 341376 w 341376"/>
              <a:gd name="connsiteY2" fmla="*/ 548640 h 548640"/>
              <a:gd name="connsiteX0" fmla="*/ 0 w 341376"/>
              <a:gd name="connsiteY0" fmla="*/ 0 h 548640"/>
              <a:gd name="connsiteX1" fmla="*/ 274320 w 341376"/>
              <a:gd name="connsiteY1" fmla="*/ 188976 h 548640"/>
              <a:gd name="connsiteX2" fmla="*/ 341376 w 341376"/>
              <a:gd name="connsiteY2" fmla="*/ 548640 h 548640"/>
              <a:gd name="connsiteX0" fmla="*/ 173120 w 209216"/>
              <a:gd name="connsiteY0" fmla="*/ 0 h 573024"/>
              <a:gd name="connsiteX1" fmla="*/ 2432 w 209216"/>
              <a:gd name="connsiteY1" fmla="*/ 213360 h 573024"/>
              <a:gd name="connsiteX2" fmla="*/ 69488 w 209216"/>
              <a:gd name="connsiteY2" fmla="*/ 573024 h 573024"/>
              <a:gd name="connsiteX0" fmla="*/ 173120 w 173120"/>
              <a:gd name="connsiteY0" fmla="*/ 0 h 573024"/>
              <a:gd name="connsiteX1" fmla="*/ 2432 w 173120"/>
              <a:gd name="connsiteY1" fmla="*/ 213360 h 573024"/>
              <a:gd name="connsiteX2" fmla="*/ 69488 w 173120"/>
              <a:gd name="connsiteY2" fmla="*/ 573024 h 573024"/>
              <a:gd name="connsiteX0" fmla="*/ 185562 w 185562"/>
              <a:gd name="connsiteY0" fmla="*/ 0 h 573024"/>
              <a:gd name="connsiteX1" fmla="*/ 14874 w 185562"/>
              <a:gd name="connsiteY1" fmla="*/ 213360 h 573024"/>
              <a:gd name="connsiteX2" fmla="*/ 81930 w 185562"/>
              <a:gd name="connsiteY2" fmla="*/ 573024 h 573024"/>
            </a:gdLst>
            <a:ahLst/>
            <a:cxnLst>
              <a:cxn ang="0">
                <a:pos x="connsiteX0" y="connsiteY0"/>
              </a:cxn>
              <a:cxn ang="0">
                <a:pos x="connsiteX1" y="connsiteY1"/>
              </a:cxn>
              <a:cxn ang="0">
                <a:pos x="connsiteX2" y="connsiteY2"/>
              </a:cxn>
            </a:cxnLst>
            <a:rect l="l" t="t" r="r" b="b"/>
            <a:pathLst>
              <a:path w="185562" h="573024">
                <a:moveTo>
                  <a:pt x="185562" y="0"/>
                </a:moveTo>
                <a:cubicBezTo>
                  <a:pt x="46878" y="48260"/>
                  <a:pt x="32146" y="117856"/>
                  <a:pt x="14874" y="213360"/>
                </a:cubicBezTo>
                <a:cubicBezTo>
                  <a:pt x="-2398" y="308864"/>
                  <a:pt x="-25766" y="401320"/>
                  <a:pt x="81930" y="573024"/>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sp>
        <p:nvSpPr>
          <p:cNvPr id="115" name="Freeform 114">
            <a:extLst>
              <a:ext uri="{FF2B5EF4-FFF2-40B4-BE49-F238E27FC236}">
                <a16:creationId xmlns:a16="http://schemas.microsoft.com/office/drawing/2014/main" id="{FD0EC114-E14F-B44D-BFEB-D740C6E65A4B}"/>
              </a:ext>
            </a:extLst>
          </p:cNvPr>
          <p:cNvSpPr/>
          <p:nvPr/>
        </p:nvSpPr>
        <p:spPr>
          <a:xfrm>
            <a:off x="5538456" y="4776631"/>
            <a:ext cx="334756" cy="600554"/>
          </a:xfrm>
          <a:custGeom>
            <a:avLst/>
            <a:gdLst>
              <a:gd name="connsiteX0" fmla="*/ 91440 w 155840"/>
              <a:gd name="connsiteY0" fmla="*/ 0 h 847344"/>
              <a:gd name="connsiteX1" fmla="*/ 152400 w 155840"/>
              <a:gd name="connsiteY1" fmla="*/ 493776 h 847344"/>
              <a:gd name="connsiteX2" fmla="*/ 0 w 155840"/>
              <a:gd name="connsiteY2" fmla="*/ 847344 h 847344"/>
              <a:gd name="connsiteX0" fmla="*/ 0 w 238679"/>
              <a:gd name="connsiteY0" fmla="*/ 0 h 670560"/>
              <a:gd name="connsiteX1" fmla="*/ 237744 w 238679"/>
              <a:gd name="connsiteY1" fmla="*/ 316992 h 670560"/>
              <a:gd name="connsiteX2" fmla="*/ 85344 w 238679"/>
              <a:gd name="connsiteY2" fmla="*/ 670560 h 670560"/>
              <a:gd name="connsiteX0" fmla="*/ 0 w 238679"/>
              <a:gd name="connsiteY0" fmla="*/ 0 h 670560"/>
              <a:gd name="connsiteX1" fmla="*/ 237744 w 238679"/>
              <a:gd name="connsiteY1" fmla="*/ 316992 h 670560"/>
              <a:gd name="connsiteX2" fmla="*/ 85344 w 238679"/>
              <a:gd name="connsiteY2" fmla="*/ 670560 h 670560"/>
              <a:gd name="connsiteX0" fmla="*/ 0 w 239407"/>
              <a:gd name="connsiteY0" fmla="*/ 0 h 670560"/>
              <a:gd name="connsiteX1" fmla="*/ 237744 w 239407"/>
              <a:gd name="connsiteY1" fmla="*/ 316992 h 670560"/>
              <a:gd name="connsiteX2" fmla="*/ 85344 w 239407"/>
              <a:gd name="connsiteY2" fmla="*/ 670560 h 670560"/>
              <a:gd name="connsiteX0" fmla="*/ 0 w 290052"/>
              <a:gd name="connsiteY0" fmla="*/ 0 h 512064"/>
              <a:gd name="connsiteX1" fmla="*/ 286512 w 290052"/>
              <a:gd name="connsiteY1" fmla="*/ 158496 h 512064"/>
              <a:gd name="connsiteX2" fmla="*/ 134112 w 290052"/>
              <a:gd name="connsiteY2" fmla="*/ 512064 h 512064"/>
              <a:gd name="connsiteX0" fmla="*/ 0 w 378834"/>
              <a:gd name="connsiteY0" fmla="*/ 0 h 518160"/>
              <a:gd name="connsiteX1" fmla="*/ 286512 w 378834"/>
              <a:gd name="connsiteY1" fmla="*/ 158496 h 518160"/>
              <a:gd name="connsiteX2" fmla="*/ 341376 w 378834"/>
              <a:gd name="connsiteY2" fmla="*/ 518160 h 518160"/>
              <a:gd name="connsiteX0" fmla="*/ 0 w 389080"/>
              <a:gd name="connsiteY0" fmla="*/ 0 h 518160"/>
              <a:gd name="connsiteX1" fmla="*/ 323088 w 389080"/>
              <a:gd name="connsiteY1" fmla="*/ 195072 h 518160"/>
              <a:gd name="connsiteX2" fmla="*/ 341376 w 389080"/>
              <a:gd name="connsiteY2" fmla="*/ 518160 h 518160"/>
              <a:gd name="connsiteX0" fmla="*/ 0 w 389080"/>
              <a:gd name="connsiteY0" fmla="*/ 0 h 548640"/>
              <a:gd name="connsiteX1" fmla="*/ 323088 w 389080"/>
              <a:gd name="connsiteY1" fmla="*/ 195072 h 548640"/>
              <a:gd name="connsiteX2" fmla="*/ 341376 w 389080"/>
              <a:gd name="connsiteY2" fmla="*/ 548640 h 548640"/>
              <a:gd name="connsiteX0" fmla="*/ 0 w 352941"/>
              <a:gd name="connsiteY0" fmla="*/ 0 h 548640"/>
              <a:gd name="connsiteX1" fmla="*/ 323088 w 352941"/>
              <a:gd name="connsiteY1" fmla="*/ 195072 h 548640"/>
              <a:gd name="connsiteX2" fmla="*/ 341376 w 352941"/>
              <a:gd name="connsiteY2" fmla="*/ 548640 h 548640"/>
              <a:gd name="connsiteX0" fmla="*/ 0 w 341376"/>
              <a:gd name="connsiteY0" fmla="*/ 0 h 548640"/>
              <a:gd name="connsiteX1" fmla="*/ 274320 w 341376"/>
              <a:gd name="connsiteY1" fmla="*/ 188976 h 548640"/>
              <a:gd name="connsiteX2" fmla="*/ 341376 w 341376"/>
              <a:gd name="connsiteY2" fmla="*/ 548640 h 548640"/>
              <a:gd name="connsiteX0" fmla="*/ 0 w 341376"/>
              <a:gd name="connsiteY0" fmla="*/ 0 h 548640"/>
              <a:gd name="connsiteX1" fmla="*/ 274320 w 341376"/>
              <a:gd name="connsiteY1" fmla="*/ 188976 h 548640"/>
              <a:gd name="connsiteX2" fmla="*/ 341376 w 341376"/>
              <a:gd name="connsiteY2" fmla="*/ 548640 h 548640"/>
              <a:gd name="connsiteX0" fmla="*/ 301005 w 329496"/>
              <a:gd name="connsiteY0" fmla="*/ 0 h 408432"/>
              <a:gd name="connsiteX1" fmla="*/ 8397 w 329496"/>
              <a:gd name="connsiteY1" fmla="*/ 48768 h 408432"/>
              <a:gd name="connsiteX2" fmla="*/ 75453 w 329496"/>
              <a:gd name="connsiteY2" fmla="*/ 408432 h 408432"/>
              <a:gd name="connsiteX0" fmla="*/ 225660 w 275997"/>
              <a:gd name="connsiteY0" fmla="*/ 0 h 408432"/>
              <a:gd name="connsiteX1" fmla="*/ 146412 w 275997"/>
              <a:gd name="connsiteY1" fmla="*/ 207264 h 408432"/>
              <a:gd name="connsiteX2" fmla="*/ 108 w 275997"/>
              <a:gd name="connsiteY2" fmla="*/ 408432 h 408432"/>
              <a:gd name="connsiteX0" fmla="*/ 225552 w 275889"/>
              <a:gd name="connsiteY0" fmla="*/ 0 h 408432"/>
              <a:gd name="connsiteX1" fmla="*/ 146304 w 275889"/>
              <a:gd name="connsiteY1" fmla="*/ 207264 h 408432"/>
              <a:gd name="connsiteX2" fmla="*/ 0 w 275889"/>
              <a:gd name="connsiteY2" fmla="*/ 408432 h 408432"/>
              <a:gd name="connsiteX0" fmla="*/ 225552 w 226339"/>
              <a:gd name="connsiteY0" fmla="*/ 0 h 408432"/>
              <a:gd name="connsiteX1" fmla="*/ 146304 w 226339"/>
              <a:gd name="connsiteY1" fmla="*/ 207264 h 408432"/>
              <a:gd name="connsiteX2" fmla="*/ 0 w 226339"/>
              <a:gd name="connsiteY2" fmla="*/ 408432 h 408432"/>
              <a:gd name="connsiteX0" fmla="*/ 225552 w 227665"/>
              <a:gd name="connsiteY0" fmla="*/ 0 h 408432"/>
              <a:gd name="connsiteX1" fmla="*/ 182880 w 227665"/>
              <a:gd name="connsiteY1" fmla="*/ 237744 h 408432"/>
              <a:gd name="connsiteX2" fmla="*/ 0 w 227665"/>
              <a:gd name="connsiteY2" fmla="*/ 408432 h 408432"/>
            </a:gdLst>
            <a:ahLst/>
            <a:cxnLst>
              <a:cxn ang="0">
                <a:pos x="connsiteX0" y="connsiteY0"/>
              </a:cxn>
              <a:cxn ang="0">
                <a:pos x="connsiteX1" y="connsiteY1"/>
              </a:cxn>
              <a:cxn ang="0">
                <a:pos x="connsiteX2" y="connsiteY2"/>
              </a:cxn>
            </a:cxnLst>
            <a:rect l="l" t="t" r="r" b="b"/>
            <a:pathLst>
              <a:path w="227665" h="408432">
                <a:moveTo>
                  <a:pt x="225552" y="0"/>
                </a:moveTo>
                <a:cubicBezTo>
                  <a:pt x="233172" y="103124"/>
                  <a:pt x="220472" y="169672"/>
                  <a:pt x="182880" y="237744"/>
                </a:cubicBezTo>
                <a:cubicBezTo>
                  <a:pt x="145288" y="305816"/>
                  <a:pt x="99568" y="303784"/>
                  <a:pt x="0" y="408432"/>
                </a:cubicBezTo>
              </a:path>
            </a:pathLst>
          </a:cu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52" tIns="67226" rIns="134452" bIns="67226" numCol="1" spcCol="0" rtlCol="0" fromWordArt="0" anchor="ctr" anchorCtr="0" forceAA="0" compatLnSpc="1">
            <a:prstTxWarp prst="textNoShape">
              <a:avLst/>
            </a:prstTxWarp>
            <a:noAutofit/>
          </a:bodyPr>
          <a:lstStyle/>
          <a:p>
            <a:pPr algn="ctr"/>
            <a:endParaRPr lang="en-US" sz="2647"/>
          </a:p>
        </p:txBody>
      </p:sp>
      <p:grpSp>
        <p:nvGrpSpPr>
          <p:cNvPr id="117" name="Group 116">
            <a:extLst>
              <a:ext uri="{FF2B5EF4-FFF2-40B4-BE49-F238E27FC236}">
                <a16:creationId xmlns:a16="http://schemas.microsoft.com/office/drawing/2014/main" id="{8B6A8B9B-54A6-4B49-AB4B-0B4DCE80EFF6}"/>
              </a:ext>
            </a:extLst>
          </p:cNvPr>
          <p:cNvGrpSpPr/>
          <p:nvPr/>
        </p:nvGrpSpPr>
        <p:grpSpPr>
          <a:xfrm>
            <a:off x="8074239" y="771135"/>
            <a:ext cx="2235329" cy="5418239"/>
            <a:chOff x="9177517" y="1122656"/>
            <a:chExt cx="1520231" cy="3684904"/>
          </a:xfrm>
        </p:grpSpPr>
        <p:grpSp>
          <p:nvGrpSpPr>
            <p:cNvPr id="118" name="Group 117">
              <a:extLst>
                <a:ext uri="{FF2B5EF4-FFF2-40B4-BE49-F238E27FC236}">
                  <a16:creationId xmlns:a16="http://schemas.microsoft.com/office/drawing/2014/main" id="{59E939F8-9B42-AE4D-A121-1F9B64D05791}"/>
                </a:ext>
              </a:extLst>
            </p:cNvPr>
            <p:cNvGrpSpPr/>
            <p:nvPr/>
          </p:nvGrpSpPr>
          <p:grpSpPr>
            <a:xfrm>
              <a:off x="9177517" y="1228935"/>
              <a:ext cx="1135745" cy="3578625"/>
              <a:chOff x="9177517" y="1189001"/>
              <a:chExt cx="1135745" cy="3578625"/>
            </a:xfrm>
          </p:grpSpPr>
          <p:cxnSp>
            <p:nvCxnSpPr>
              <p:cNvPr id="120" name="Straight Connector 119">
                <a:extLst>
                  <a:ext uri="{FF2B5EF4-FFF2-40B4-BE49-F238E27FC236}">
                    <a16:creationId xmlns:a16="http://schemas.microsoft.com/office/drawing/2014/main" id="{C2D8673C-61DD-AC49-880A-1264FFCC4F18}"/>
                  </a:ext>
                </a:extLst>
              </p:cNvPr>
              <p:cNvCxnSpPr>
                <a:stCxn id="131" idx="3"/>
                <a:endCxn id="129" idx="0"/>
              </p:cNvCxnSpPr>
              <p:nvPr/>
            </p:nvCxnSpPr>
            <p:spPr>
              <a:xfrm flipH="1">
                <a:off x="9314677" y="1423148"/>
                <a:ext cx="355253" cy="865210"/>
              </a:xfrm>
              <a:prstGeom prst="line">
                <a:avLst/>
              </a:prstGeom>
              <a:ln w="63500" cap="rnd">
                <a:solidFill>
                  <a:srgbClr val="7030A0">
                    <a:alpha val="80000"/>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70FA876-B601-DA47-8E25-2B70D7CD155F}"/>
                  </a:ext>
                </a:extLst>
              </p:cNvPr>
              <p:cNvCxnSpPr>
                <a:cxnSpLocks/>
                <a:stCxn id="131" idx="5"/>
                <a:endCxn id="130" idx="0"/>
              </p:cNvCxnSpPr>
              <p:nvPr/>
            </p:nvCxnSpPr>
            <p:spPr>
              <a:xfrm>
                <a:off x="9863904" y="1423148"/>
                <a:ext cx="312198" cy="865210"/>
              </a:xfrm>
              <a:prstGeom prst="line">
                <a:avLst/>
              </a:prstGeom>
              <a:ln w="63500" cap="rnd">
                <a:solidFill>
                  <a:srgbClr val="7030A0">
                    <a:alpha val="80000"/>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AB85055-EFD1-5046-A77E-60361F3CF506}"/>
                  </a:ext>
                </a:extLst>
              </p:cNvPr>
              <p:cNvCxnSpPr>
                <a:cxnSpLocks/>
                <a:stCxn id="128" idx="1"/>
                <a:endCxn id="129" idx="4"/>
              </p:cNvCxnSpPr>
              <p:nvPr/>
            </p:nvCxnSpPr>
            <p:spPr>
              <a:xfrm flipH="1" flipV="1">
                <a:off x="9314677" y="2562678"/>
                <a:ext cx="333726" cy="865210"/>
              </a:xfrm>
              <a:prstGeom prst="line">
                <a:avLst/>
              </a:prstGeom>
              <a:ln w="63500" cap="rnd">
                <a:solidFill>
                  <a:srgbClr val="7030A0">
                    <a:alpha val="80000"/>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1090732-FB5D-B242-9958-3C6FD445FF5D}"/>
                  </a:ext>
                </a:extLst>
              </p:cNvPr>
              <p:cNvCxnSpPr>
                <a:cxnSpLocks/>
                <a:stCxn id="130" idx="4"/>
                <a:endCxn id="128" idx="7"/>
              </p:cNvCxnSpPr>
              <p:nvPr/>
            </p:nvCxnSpPr>
            <p:spPr>
              <a:xfrm flipH="1">
                <a:off x="9842377" y="2562678"/>
                <a:ext cx="333725" cy="865210"/>
              </a:xfrm>
              <a:prstGeom prst="line">
                <a:avLst/>
              </a:prstGeom>
              <a:ln w="63500" cap="rnd">
                <a:solidFill>
                  <a:srgbClr val="7030A0">
                    <a:alpha val="80000"/>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942AD3F-C7C8-9745-B9B8-8B2CFE6E99FE}"/>
                  </a:ext>
                </a:extLst>
              </p:cNvPr>
              <p:cNvCxnSpPr>
                <a:cxnSpLocks/>
                <a:stCxn id="127" idx="0"/>
                <a:endCxn id="128" idx="3"/>
              </p:cNvCxnSpPr>
              <p:nvPr/>
            </p:nvCxnSpPr>
            <p:spPr>
              <a:xfrm flipV="1">
                <a:off x="9314677" y="3621862"/>
                <a:ext cx="333726" cy="871444"/>
              </a:xfrm>
              <a:prstGeom prst="line">
                <a:avLst/>
              </a:prstGeom>
              <a:ln w="63500" cap="rnd">
                <a:solidFill>
                  <a:srgbClr val="7030A0">
                    <a:alpha val="80000"/>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A93DE7-D2F2-E849-AC5F-F430A0F1BDB7}"/>
                  </a:ext>
                </a:extLst>
              </p:cNvPr>
              <p:cNvCxnSpPr>
                <a:cxnSpLocks/>
                <a:stCxn id="126" idx="0"/>
                <a:endCxn id="128" idx="5"/>
              </p:cNvCxnSpPr>
              <p:nvPr/>
            </p:nvCxnSpPr>
            <p:spPr>
              <a:xfrm flipH="1" flipV="1">
                <a:off x="9842377" y="3621862"/>
                <a:ext cx="333725" cy="871444"/>
              </a:xfrm>
              <a:prstGeom prst="line">
                <a:avLst/>
              </a:prstGeom>
              <a:ln w="63500" cap="rnd">
                <a:solidFill>
                  <a:srgbClr val="7030A0">
                    <a:alpha val="80000"/>
                  </a:srgbClr>
                </a:solidFill>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E948E64B-A25F-1E4F-BF1F-A2780CADC73A}"/>
                  </a:ext>
                </a:extLst>
              </p:cNvPr>
              <p:cNvSpPr/>
              <p:nvPr/>
            </p:nvSpPr>
            <p:spPr>
              <a:xfrm>
                <a:off x="10038942" y="4493306"/>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127" name="Oval 126">
                <a:extLst>
                  <a:ext uri="{FF2B5EF4-FFF2-40B4-BE49-F238E27FC236}">
                    <a16:creationId xmlns:a16="http://schemas.microsoft.com/office/drawing/2014/main" id="{1E3C88FF-DBB1-954E-B039-CC0583E4D6B4}"/>
                  </a:ext>
                </a:extLst>
              </p:cNvPr>
              <p:cNvSpPr/>
              <p:nvPr/>
            </p:nvSpPr>
            <p:spPr>
              <a:xfrm>
                <a:off x="9177517" y="4493306"/>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128" name="Oval 127">
                <a:extLst>
                  <a:ext uri="{FF2B5EF4-FFF2-40B4-BE49-F238E27FC236}">
                    <a16:creationId xmlns:a16="http://schemas.microsoft.com/office/drawing/2014/main" id="{C5181CEE-037F-6A4A-96A4-29B93115810A}"/>
                  </a:ext>
                </a:extLst>
              </p:cNvPr>
              <p:cNvSpPr/>
              <p:nvPr/>
            </p:nvSpPr>
            <p:spPr>
              <a:xfrm>
                <a:off x="9608230" y="3387715"/>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sp>
            <p:nvSpPr>
              <p:cNvPr id="129" name="Oval 128">
                <a:extLst>
                  <a:ext uri="{FF2B5EF4-FFF2-40B4-BE49-F238E27FC236}">
                    <a16:creationId xmlns:a16="http://schemas.microsoft.com/office/drawing/2014/main" id="{C66EC893-E5D3-C14B-9DE5-0BA057A29634}"/>
                  </a:ext>
                </a:extLst>
              </p:cNvPr>
              <p:cNvSpPr/>
              <p:nvPr/>
            </p:nvSpPr>
            <p:spPr>
              <a:xfrm>
                <a:off x="9177517" y="2288358"/>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130" name="Oval 129">
                <a:extLst>
                  <a:ext uri="{FF2B5EF4-FFF2-40B4-BE49-F238E27FC236}">
                    <a16:creationId xmlns:a16="http://schemas.microsoft.com/office/drawing/2014/main" id="{6B42D882-7244-6E43-8D98-5BD33CBE78BB}"/>
                  </a:ext>
                </a:extLst>
              </p:cNvPr>
              <p:cNvSpPr/>
              <p:nvPr/>
            </p:nvSpPr>
            <p:spPr>
              <a:xfrm>
                <a:off x="10038942" y="2288358"/>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dirty="0"/>
              </a:p>
            </p:txBody>
          </p:sp>
          <p:sp>
            <p:nvSpPr>
              <p:cNvPr id="131" name="Oval 130">
                <a:extLst>
                  <a:ext uri="{FF2B5EF4-FFF2-40B4-BE49-F238E27FC236}">
                    <a16:creationId xmlns:a16="http://schemas.microsoft.com/office/drawing/2014/main" id="{6FEB7557-887F-B94C-ADCF-D4A8418024FE}"/>
                  </a:ext>
                </a:extLst>
              </p:cNvPr>
              <p:cNvSpPr/>
              <p:nvPr/>
            </p:nvSpPr>
            <p:spPr>
              <a:xfrm>
                <a:off x="9629757" y="1189001"/>
                <a:ext cx="274320" cy="274320"/>
              </a:xfrm>
              <a:prstGeom prst="ellipse">
                <a:avLst/>
              </a:prstGeom>
              <a:solidFill>
                <a:srgbClr val="FCEDE8"/>
              </a:solidFill>
              <a:ln>
                <a:solidFill>
                  <a:srgbClr val="ED5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7"/>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330FBE0-ADA9-D648-9585-715F42007499}"/>
                    </a:ext>
                  </a:extLst>
                </p:cNvPr>
                <p:cNvSpPr txBox="1"/>
                <p:nvPr/>
              </p:nvSpPr>
              <p:spPr>
                <a:xfrm>
                  <a:off x="9872510" y="1122656"/>
                  <a:ext cx="825238" cy="277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47" i="1">
                                <a:latin typeface="Cambria Math" panose="02040503050406030204" pitchFamily="18" charset="0"/>
                                <a:ea typeface="Cambria Math" panose="02040503050406030204" pitchFamily="18" charset="0"/>
                              </a:rPr>
                            </m:ctrlPr>
                          </m:sSubPr>
                          <m:e>
                            <m:r>
                              <a:rPr lang="en-US" sz="2647" i="1">
                                <a:latin typeface="Cambria Math" panose="02040503050406030204" pitchFamily="18" charset="0"/>
                                <a:ea typeface="Cambria Math" panose="02040503050406030204" pitchFamily="18" charset="0"/>
                              </a:rPr>
                              <m:t>𝑁</m:t>
                            </m:r>
                          </m:e>
                          <m:sub>
                            <m:r>
                              <a:rPr lang="en-US" sz="2647" i="1">
                                <a:latin typeface="Cambria Math" panose="02040503050406030204" pitchFamily="18" charset="0"/>
                                <a:ea typeface="Cambria Math" panose="02040503050406030204" pitchFamily="18" charset="0"/>
                              </a:rPr>
                              <m:t>1</m:t>
                            </m:r>
                          </m:sub>
                        </m:sSub>
                        <m:d>
                          <m:dPr>
                            <m:ctrlPr>
                              <a:rPr lang="en-US" sz="2647" i="1">
                                <a:latin typeface="Cambria Math" panose="02040503050406030204" pitchFamily="18" charset="0"/>
                                <a:ea typeface="Cambria Math" panose="02040503050406030204" pitchFamily="18" charset="0"/>
                              </a:rPr>
                            </m:ctrlPr>
                          </m:dPr>
                          <m:e>
                            <m:r>
                              <a:rPr lang="en-US" sz="2647" i="1">
                                <a:latin typeface="Cambria Math" panose="02040503050406030204" pitchFamily="18" charset="0"/>
                                <a:ea typeface="Cambria Math" panose="02040503050406030204" pitchFamily="18" charset="0"/>
                              </a:rPr>
                              <m:t>𝒰</m:t>
                            </m:r>
                          </m:e>
                        </m:d>
                      </m:oMath>
                    </m:oMathPara>
                  </a14:m>
                  <a:endParaRPr lang="en-US" sz="2647" i="1" dirty="0">
                    <a:latin typeface="Cambria Math" panose="02040503050406030204" pitchFamily="18" charset="0"/>
                  </a:endParaRPr>
                </a:p>
              </p:txBody>
            </p:sp>
          </mc:Choice>
          <mc:Fallback xmlns="">
            <p:sp>
              <p:nvSpPr>
                <p:cNvPr id="119" name="TextBox 118">
                  <a:extLst>
                    <a:ext uri="{FF2B5EF4-FFF2-40B4-BE49-F238E27FC236}">
                      <a16:creationId xmlns:a16="http://schemas.microsoft.com/office/drawing/2014/main" id="{0330FBE0-ADA9-D648-9585-715F42007499}"/>
                    </a:ext>
                  </a:extLst>
                </p:cNvPr>
                <p:cNvSpPr txBox="1">
                  <a:spLocks noRot="1" noChangeAspect="1" noMove="1" noResize="1" noEditPoints="1" noAdjustHandles="1" noChangeArrowheads="1" noChangeShapeType="1" noTextEdit="1"/>
                </p:cNvSpPr>
                <p:nvPr/>
              </p:nvSpPr>
              <p:spPr>
                <a:xfrm>
                  <a:off x="9872510" y="1122656"/>
                  <a:ext cx="825238" cy="277040"/>
                </a:xfrm>
                <a:prstGeom prst="rect">
                  <a:avLst/>
                </a:prstGeom>
                <a:blipFill>
                  <a:blip r:embed="rId2"/>
                  <a:stretch>
                    <a:fillRect b="-12121"/>
                  </a:stretch>
                </a:blipFill>
              </p:spPr>
              <p:txBody>
                <a:bodyPr/>
                <a:lstStyle/>
                <a:p>
                  <a:r>
                    <a:rPr lang="en-US">
                      <a:noFill/>
                    </a:rPr>
                    <a:t> </a:t>
                  </a:r>
                </a:p>
              </p:txBody>
            </p:sp>
          </mc:Fallback>
        </mc:AlternateContent>
      </p:grpSp>
      <p:sp>
        <p:nvSpPr>
          <p:cNvPr id="2" name="Content Placeholder 1">
            <a:extLst>
              <a:ext uri="{FF2B5EF4-FFF2-40B4-BE49-F238E27FC236}">
                <a16:creationId xmlns:a16="http://schemas.microsoft.com/office/drawing/2014/main" id="{81C4B9FA-B520-264B-874E-B35D1995A75E}"/>
              </a:ext>
            </a:extLst>
          </p:cNvPr>
          <p:cNvSpPr>
            <a:spLocks noGrp="1"/>
          </p:cNvSpPr>
          <p:nvPr>
            <p:ph sz="half" idx="1"/>
          </p:nvPr>
        </p:nvSpPr>
        <p:spPr>
          <a:xfrm>
            <a:off x="548640" y="267890"/>
            <a:ext cx="3760815" cy="3450605"/>
          </a:xfrm>
        </p:spPr>
        <p:txBody>
          <a:bodyPr anchor="t">
            <a:normAutofit/>
          </a:bodyPr>
          <a:lstStyle/>
          <a:p>
            <a:r>
              <a:rPr lang="en-US" dirty="0"/>
              <a:t>Step 5</a:t>
            </a:r>
          </a:p>
          <a:p>
            <a:pPr lvl="1" algn="ctr"/>
            <a:r>
              <a:rPr lang="en-US" dirty="0"/>
              <a:t>Use original graph edges across sets, via graph cut</a:t>
            </a:r>
          </a:p>
        </p:txBody>
      </p:sp>
      <p:sp>
        <p:nvSpPr>
          <p:cNvPr id="3" name="Content Placeholder 2">
            <a:extLst>
              <a:ext uri="{FF2B5EF4-FFF2-40B4-BE49-F238E27FC236}">
                <a16:creationId xmlns:a16="http://schemas.microsoft.com/office/drawing/2014/main" id="{970859D4-1BF2-4A4A-BB51-65E139AD8ED9}"/>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313673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53FE35-4CB1-0DA3-B927-0F9A542FECDC}"/>
              </a:ext>
            </a:extLst>
          </p:cNvPr>
          <p:cNvSpPr>
            <a:spLocks noGrp="1"/>
          </p:cNvSpPr>
          <p:nvPr>
            <p:ph sz="half" idx="1"/>
          </p:nvPr>
        </p:nvSpPr>
        <p:spPr>
          <a:xfrm>
            <a:off x="302029" y="166255"/>
            <a:ext cx="11587942" cy="6691745"/>
          </a:xfrm>
        </p:spPr>
        <p:txBody>
          <a:bodyPr>
            <a:normAutofit/>
          </a:bodyPr>
          <a:lstStyle/>
          <a:p>
            <a:r>
              <a:rPr lang="en-US" dirty="0"/>
              <a:t>Demo</a:t>
            </a:r>
          </a:p>
          <a:p>
            <a:endParaRPr lang="en-US" dirty="0"/>
          </a:p>
          <a:p>
            <a:r>
              <a:rPr lang="en-US" dirty="0"/>
              <a:t>Live Demo</a:t>
            </a:r>
          </a:p>
          <a:p>
            <a:pPr lvl="1"/>
            <a:r>
              <a:rPr lang="en-US" dirty="0">
                <a:hlinkClick r:id="rId2"/>
              </a:rPr>
              <a:t>https://ee2a6h-g7h7n4.github.io/MapperOnGraphsDemo/</a:t>
            </a:r>
            <a:r>
              <a:rPr lang="en-US" dirty="0"/>
              <a:t> </a:t>
            </a:r>
          </a:p>
          <a:p>
            <a:br>
              <a:rPr lang="en-US" dirty="0"/>
            </a:br>
            <a:endParaRPr lang="en-US" dirty="0"/>
          </a:p>
          <a:p>
            <a:r>
              <a:rPr lang="en-US" dirty="0"/>
              <a:t>To load the tool on your own machine</a:t>
            </a:r>
          </a:p>
          <a:p>
            <a:pPr lvl="1"/>
            <a:r>
              <a:rPr lang="en-US" dirty="0"/>
              <a:t>Download/clone and run:</a:t>
            </a:r>
          </a:p>
          <a:p>
            <a:pPr lvl="1"/>
            <a:r>
              <a:rPr lang="en-US" dirty="0">
                <a:hlinkClick r:id="rId3"/>
              </a:rPr>
              <a:t>https://github.com/USFDataVisualization/MapperOnGraphs</a:t>
            </a:r>
            <a:endParaRPr lang="en-US" dirty="0"/>
          </a:p>
          <a:p>
            <a:endParaRPr lang="en-US" dirty="0"/>
          </a:p>
        </p:txBody>
      </p:sp>
      <p:sp>
        <p:nvSpPr>
          <p:cNvPr id="4" name="Content Placeholder 3">
            <a:extLst>
              <a:ext uri="{FF2B5EF4-FFF2-40B4-BE49-F238E27FC236}">
                <a16:creationId xmlns:a16="http://schemas.microsoft.com/office/drawing/2014/main" id="{AE6D5321-25B9-70E7-7490-D2BE25EBED21}"/>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535772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7D7685-B8FB-114F-A139-867067113D0E}"/>
              </a:ext>
            </a:extLst>
          </p:cNvPr>
          <p:cNvSpPr>
            <a:spLocks noGrp="1"/>
          </p:cNvSpPr>
          <p:nvPr>
            <p:ph sz="half" idx="1"/>
          </p:nvPr>
        </p:nvSpPr>
        <p:spPr>
          <a:xfrm>
            <a:off x="957808" y="83820"/>
            <a:ext cx="10276385" cy="6690360"/>
          </a:xfrm>
        </p:spPr>
        <p:txBody>
          <a:bodyPr>
            <a:normAutofit fontScale="92500" lnSpcReduction="20000"/>
          </a:bodyPr>
          <a:lstStyle/>
          <a:p>
            <a:r>
              <a:rPr lang="en-US" dirty="0" err="1"/>
              <a:t>TopoInVis</a:t>
            </a:r>
            <a:r>
              <a:rPr lang="en-US" dirty="0"/>
              <a:t> @ IEEE VIS 2022</a:t>
            </a:r>
          </a:p>
          <a:p>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endParaRPr lang="en-US" dirty="0"/>
          </a:p>
          <a:p>
            <a:endParaRPr lang="en-US" dirty="0"/>
          </a:p>
          <a:p>
            <a:pPr lvl="1"/>
            <a:r>
              <a:rPr lang="en-US" dirty="0"/>
              <a:t>Full Paper Deadline: Abstract June 21 / Paper June 25</a:t>
            </a:r>
          </a:p>
          <a:p>
            <a:pPr lvl="1"/>
            <a:r>
              <a:rPr lang="en-US" dirty="0">
                <a:hlinkClick r:id="rId2"/>
              </a:rPr>
              <a:t>https://topoinvis-workshop.github.io/2022/</a:t>
            </a:r>
            <a:r>
              <a:rPr lang="en-US" dirty="0"/>
              <a:t> </a:t>
            </a:r>
          </a:p>
        </p:txBody>
      </p:sp>
      <p:sp>
        <p:nvSpPr>
          <p:cNvPr id="3" name="Content Placeholder 2">
            <a:extLst>
              <a:ext uri="{FF2B5EF4-FFF2-40B4-BE49-F238E27FC236}">
                <a16:creationId xmlns:a16="http://schemas.microsoft.com/office/drawing/2014/main" id="{D0F68615-51B1-D7BE-6D13-22F4DB153021}"/>
              </a:ext>
            </a:extLst>
          </p:cNvPr>
          <p:cNvSpPr>
            <a:spLocks noGrp="1"/>
          </p:cNvSpPr>
          <p:nvPr>
            <p:ph sz="half" idx="10"/>
          </p:nvPr>
        </p:nvSpPr>
        <p:spPr/>
        <p:txBody>
          <a:bodyPr/>
          <a:lstStyle/>
          <a:p>
            <a:endParaRPr lang="en-US" dirty="0"/>
          </a:p>
        </p:txBody>
      </p:sp>
      <p:pic>
        <p:nvPicPr>
          <p:cNvPr id="7" name="Picture 6" descr="Graphical user interface&#10;&#10;Description automatically generated">
            <a:extLst>
              <a:ext uri="{FF2B5EF4-FFF2-40B4-BE49-F238E27FC236}">
                <a16:creationId xmlns:a16="http://schemas.microsoft.com/office/drawing/2014/main" id="{960ECE0B-1840-2F66-F254-3C6F7AC46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220" y="700101"/>
            <a:ext cx="7147560" cy="4993501"/>
          </a:xfrm>
          <a:prstGeom prst="rect">
            <a:avLst/>
          </a:prstGeom>
        </p:spPr>
      </p:pic>
    </p:spTree>
    <p:extLst>
      <p:ext uri="{BB962C8B-B14F-4D97-AF65-F5344CB8AC3E}">
        <p14:creationId xmlns:p14="http://schemas.microsoft.com/office/powerpoint/2010/main" val="14281064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A136FE-7176-F44B-ADF4-4BC0FF42B324}"/>
              </a:ext>
            </a:extLst>
          </p:cNvPr>
          <p:cNvSpPr>
            <a:spLocks noGrp="1"/>
          </p:cNvSpPr>
          <p:nvPr>
            <p:ph sz="half" idx="1"/>
          </p:nvPr>
        </p:nvSpPr>
        <p:spPr>
          <a:xfrm>
            <a:off x="1595438" y="141668"/>
            <a:ext cx="9001125" cy="2719801"/>
          </a:xfrm>
        </p:spPr>
        <p:txBody>
          <a:bodyPr>
            <a:normAutofit/>
          </a:bodyPr>
          <a:lstStyle/>
          <a:p>
            <a:r>
              <a:rPr lang="en-US" dirty="0"/>
              <a:t>IEEE VIS 2024 – VIS on the Beach!!!</a:t>
            </a:r>
          </a:p>
          <a:p>
            <a:pPr lvl="1"/>
            <a:r>
              <a:rPr lang="en-US" dirty="0" err="1"/>
              <a:t>TradeWinds</a:t>
            </a:r>
            <a:r>
              <a:rPr lang="en-US" dirty="0"/>
              <a:t> Island Grand Resort</a:t>
            </a:r>
            <a:br>
              <a:rPr lang="en-US" dirty="0"/>
            </a:br>
            <a:r>
              <a:rPr lang="en-US" dirty="0"/>
              <a:t>Tampa Bay, FL, USA</a:t>
            </a:r>
            <a:br>
              <a:rPr lang="en-US" dirty="0"/>
            </a:br>
            <a:r>
              <a:rPr lang="en-US" dirty="0"/>
              <a:t>October 12-18, 2024</a:t>
            </a:r>
          </a:p>
        </p:txBody>
      </p:sp>
      <p:sp>
        <p:nvSpPr>
          <p:cNvPr id="10" name="Content Placeholder 9">
            <a:extLst>
              <a:ext uri="{FF2B5EF4-FFF2-40B4-BE49-F238E27FC236}">
                <a16:creationId xmlns:a16="http://schemas.microsoft.com/office/drawing/2014/main" id="{80F0E837-1E3C-2C49-A304-8DA7FD638636}"/>
              </a:ext>
            </a:extLst>
          </p:cNvPr>
          <p:cNvSpPr>
            <a:spLocks noGrp="1"/>
          </p:cNvSpPr>
          <p:nvPr>
            <p:ph sz="half" idx="10"/>
          </p:nvPr>
        </p:nvSpPr>
        <p:spPr/>
        <p:txBody>
          <a:bodyPr/>
          <a:lstStyle/>
          <a:p>
            <a:endParaRPr lang="en-US"/>
          </a:p>
        </p:txBody>
      </p:sp>
      <p:pic>
        <p:nvPicPr>
          <p:cNvPr id="1028" name="Picture 4">
            <a:extLst>
              <a:ext uri="{FF2B5EF4-FFF2-40B4-BE49-F238E27FC236}">
                <a16:creationId xmlns:a16="http://schemas.microsoft.com/office/drawing/2014/main" id="{C56A401C-C696-8446-AF49-80BEA5574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663" y="4436665"/>
            <a:ext cx="36957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4420CAC-4EFB-D144-8796-0EA2D76C4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3" y="2055790"/>
            <a:ext cx="3970909" cy="27198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D6C1765-0B59-D045-9EA7-768F44F1D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4834" y="1387210"/>
            <a:ext cx="1170432"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FC30A06-105F-B74B-8237-F480A064CA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36" t="5660" r="5244" b="26296"/>
          <a:stretch/>
        </p:blipFill>
        <p:spPr bwMode="auto">
          <a:xfrm>
            <a:off x="10776856" y="2940605"/>
            <a:ext cx="1170432"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D924C5C-86C4-DF41-BC45-A85BAAA49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6856" y="4494000"/>
            <a:ext cx="1170432"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Attractions in St Petersburg TradeWinds Island Resorts Water Slide ">
            <a:extLst>
              <a:ext uri="{FF2B5EF4-FFF2-40B4-BE49-F238E27FC236}">
                <a16:creationId xmlns:a16="http://schemas.microsoft.com/office/drawing/2014/main" id="{59074E55-B8FD-5F4F-AF72-5270CCE8206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29" b="10020"/>
          <a:stretch/>
        </p:blipFill>
        <p:spPr bwMode="auto">
          <a:xfrm>
            <a:off x="4740544" y="2715165"/>
            <a:ext cx="4733288" cy="2485969"/>
          </a:xfrm>
          <a:prstGeom prst="roundRect">
            <a:avLst>
              <a:gd name="adj" fmla="val 0"/>
            </a:avLst>
          </a:prstGeom>
          <a:solidFill>
            <a:srgbClr val="FFFFFF">
              <a:shade val="85000"/>
            </a:srgbClr>
          </a:solidFill>
          <a:ln>
            <a:noFill/>
          </a:ln>
          <a:effectLst/>
        </p:spPr>
      </p:pic>
      <p:pic>
        <p:nvPicPr>
          <p:cNvPr id="1030" name="Picture 6">
            <a:extLst>
              <a:ext uri="{FF2B5EF4-FFF2-40B4-BE49-F238E27FC236}">
                <a16:creationId xmlns:a16="http://schemas.microsoft.com/office/drawing/2014/main" id="{B61F4432-5CA8-4A42-9352-88A1DD4C24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7260" y="4644131"/>
            <a:ext cx="3619303" cy="2213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6308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0">
            <a:extLst>
              <a:ext uri="{FF2B5EF4-FFF2-40B4-BE49-F238E27FC236}">
                <a16:creationId xmlns:a16="http://schemas.microsoft.com/office/drawing/2014/main" id="{AC02F3F2-C714-3E44-A9A5-268925AA34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135" t="5660" r="9500" b="26296"/>
          <a:stretch/>
        </p:blipFill>
        <p:spPr bwMode="auto">
          <a:xfrm>
            <a:off x="3528291" y="1357619"/>
            <a:ext cx="8001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1"/>
          </p:nvPr>
        </p:nvSpPr>
        <p:spPr>
          <a:xfrm>
            <a:off x="139163" y="280223"/>
            <a:ext cx="5825131" cy="980893"/>
          </a:xfrm>
        </p:spPr>
        <p:txBody>
          <a:bodyPr anchor="ctr">
            <a:normAutofit fontScale="70000" lnSpcReduction="20000"/>
          </a:bodyPr>
          <a:lstStyle/>
          <a:p>
            <a:pPr>
              <a:lnSpc>
                <a:spcPct val="120000"/>
              </a:lnSpc>
            </a:pPr>
            <a:r>
              <a:rPr lang="en-US" dirty="0"/>
              <a:t>Current &amp; Former Coauthors, Collaborators, and Students</a:t>
            </a:r>
          </a:p>
        </p:txBody>
      </p:sp>
      <p:sp>
        <p:nvSpPr>
          <p:cNvPr id="20" name="Content Placeholder 19">
            <a:extLst>
              <a:ext uri="{FF2B5EF4-FFF2-40B4-BE49-F238E27FC236}">
                <a16:creationId xmlns:a16="http://schemas.microsoft.com/office/drawing/2014/main" id="{AB02A868-94EF-1840-A0E5-69BCB27E5774}"/>
              </a:ext>
            </a:extLst>
          </p:cNvPr>
          <p:cNvSpPr>
            <a:spLocks noGrp="1"/>
          </p:cNvSpPr>
          <p:nvPr>
            <p:ph sz="half" idx="10"/>
          </p:nvPr>
        </p:nvSpPr>
        <p:spPr>
          <a:xfrm>
            <a:off x="2550420" y="6544237"/>
            <a:ext cx="3475107" cy="293918"/>
          </a:xfrm>
        </p:spPr>
        <p:txBody>
          <a:bodyPr>
            <a:normAutofit fontScale="62500" lnSpcReduction="20000"/>
          </a:bodyPr>
          <a:lstStyle/>
          <a:p>
            <a:r>
              <a:rPr lang="en-US" sz="2400" dirty="0"/>
              <a:t>…and many more</a:t>
            </a:r>
          </a:p>
        </p:txBody>
      </p:sp>
      <p:pic>
        <p:nvPicPr>
          <p:cNvPr id="5" name="Picture 4">
            <a:extLst>
              <a:ext uri="{FF2B5EF4-FFF2-40B4-BE49-F238E27FC236}">
                <a16:creationId xmlns:a16="http://schemas.microsoft.com/office/drawing/2014/main" id="{082969C0-3427-C24B-A64C-EF198CCAD33A}"/>
              </a:ext>
            </a:extLst>
          </p:cNvPr>
          <p:cNvPicPr>
            <a:picLocks noChangeAspect="1"/>
          </p:cNvPicPr>
          <p:nvPr/>
        </p:nvPicPr>
        <p:blipFill rotWithShape="1">
          <a:blip r:embed="rId4"/>
          <a:srcRect l="965" r="965" b="6769"/>
          <a:stretch/>
        </p:blipFill>
        <p:spPr>
          <a:xfrm>
            <a:off x="136731" y="1361891"/>
            <a:ext cx="800100" cy="1143000"/>
          </a:xfrm>
          <a:prstGeom prst="rect">
            <a:avLst/>
          </a:prstGeom>
        </p:spPr>
      </p:pic>
      <p:pic>
        <p:nvPicPr>
          <p:cNvPr id="7" name="Picture 6">
            <a:extLst>
              <a:ext uri="{FF2B5EF4-FFF2-40B4-BE49-F238E27FC236}">
                <a16:creationId xmlns:a16="http://schemas.microsoft.com/office/drawing/2014/main" id="{A3C94164-8479-A746-8E8F-A2684FB21C1D}"/>
              </a:ext>
            </a:extLst>
          </p:cNvPr>
          <p:cNvPicPr>
            <a:picLocks noChangeAspect="1"/>
          </p:cNvPicPr>
          <p:nvPr/>
        </p:nvPicPr>
        <p:blipFill rotWithShape="1">
          <a:blip r:embed="rId5"/>
          <a:srcRect l="9167" r="9167"/>
          <a:stretch/>
        </p:blipFill>
        <p:spPr>
          <a:xfrm>
            <a:off x="134421" y="2723486"/>
            <a:ext cx="800100" cy="1143000"/>
          </a:xfrm>
          <a:prstGeom prst="rect">
            <a:avLst/>
          </a:prstGeom>
        </p:spPr>
      </p:pic>
      <p:pic>
        <p:nvPicPr>
          <p:cNvPr id="9" name="Picture 8">
            <a:extLst>
              <a:ext uri="{FF2B5EF4-FFF2-40B4-BE49-F238E27FC236}">
                <a16:creationId xmlns:a16="http://schemas.microsoft.com/office/drawing/2014/main" id="{D6E68AB6-19CE-6748-A15E-2DD108FA9087}"/>
              </a:ext>
            </a:extLst>
          </p:cNvPr>
          <p:cNvPicPr>
            <a:picLocks noChangeAspect="1"/>
          </p:cNvPicPr>
          <p:nvPr/>
        </p:nvPicPr>
        <p:blipFill rotWithShape="1">
          <a:blip r:embed="rId6"/>
          <a:srcRect l="2174" r="2174"/>
          <a:stretch/>
        </p:blipFill>
        <p:spPr>
          <a:xfrm>
            <a:off x="1832511" y="1353220"/>
            <a:ext cx="800100" cy="1143000"/>
          </a:xfrm>
          <a:prstGeom prst="rect">
            <a:avLst/>
          </a:prstGeom>
        </p:spPr>
      </p:pic>
      <p:pic>
        <p:nvPicPr>
          <p:cNvPr id="10" name="Picture 9">
            <a:extLst>
              <a:ext uri="{FF2B5EF4-FFF2-40B4-BE49-F238E27FC236}">
                <a16:creationId xmlns:a16="http://schemas.microsoft.com/office/drawing/2014/main" id="{8F8448EA-578B-C949-B33B-325F50B5FFF8}"/>
              </a:ext>
            </a:extLst>
          </p:cNvPr>
          <p:cNvPicPr>
            <a:picLocks noChangeAspect="1"/>
          </p:cNvPicPr>
          <p:nvPr/>
        </p:nvPicPr>
        <p:blipFill rotWithShape="1">
          <a:blip r:embed="rId7"/>
          <a:srcRect l="15000" r="15000"/>
          <a:stretch/>
        </p:blipFill>
        <p:spPr>
          <a:xfrm>
            <a:off x="139163" y="5335713"/>
            <a:ext cx="800100" cy="1143000"/>
          </a:xfrm>
          <a:prstGeom prst="rect">
            <a:avLst/>
          </a:prstGeom>
        </p:spPr>
      </p:pic>
      <p:pic>
        <p:nvPicPr>
          <p:cNvPr id="11" name="Picture 10">
            <a:extLst>
              <a:ext uri="{FF2B5EF4-FFF2-40B4-BE49-F238E27FC236}">
                <a16:creationId xmlns:a16="http://schemas.microsoft.com/office/drawing/2014/main" id="{A3422B90-9A21-874D-AE15-27C75EEDC310}"/>
              </a:ext>
            </a:extLst>
          </p:cNvPr>
          <p:cNvPicPr>
            <a:picLocks noChangeAspect="1"/>
          </p:cNvPicPr>
          <p:nvPr/>
        </p:nvPicPr>
        <p:blipFill rotWithShape="1">
          <a:blip r:embed="rId8"/>
          <a:srcRect l="8693" r="9001"/>
          <a:stretch/>
        </p:blipFill>
        <p:spPr>
          <a:xfrm>
            <a:off x="984621" y="1357619"/>
            <a:ext cx="800100" cy="1143000"/>
          </a:xfrm>
          <a:prstGeom prst="rect">
            <a:avLst/>
          </a:prstGeom>
        </p:spPr>
      </p:pic>
      <p:pic>
        <p:nvPicPr>
          <p:cNvPr id="12" name="Picture 11">
            <a:extLst>
              <a:ext uri="{FF2B5EF4-FFF2-40B4-BE49-F238E27FC236}">
                <a16:creationId xmlns:a16="http://schemas.microsoft.com/office/drawing/2014/main" id="{32360A75-708F-9247-89C7-8A412025501E}"/>
              </a:ext>
            </a:extLst>
          </p:cNvPr>
          <p:cNvPicPr>
            <a:picLocks noChangeAspect="1"/>
          </p:cNvPicPr>
          <p:nvPr/>
        </p:nvPicPr>
        <p:blipFill rotWithShape="1">
          <a:blip r:embed="rId9"/>
          <a:srcRect l="20000" r="10000"/>
          <a:stretch/>
        </p:blipFill>
        <p:spPr>
          <a:xfrm>
            <a:off x="558636" y="4111278"/>
            <a:ext cx="800100" cy="1143000"/>
          </a:xfrm>
          <a:prstGeom prst="rect">
            <a:avLst/>
          </a:prstGeom>
        </p:spPr>
      </p:pic>
      <p:pic>
        <p:nvPicPr>
          <p:cNvPr id="13" name="Picture 12">
            <a:extLst>
              <a:ext uri="{FF2B5EF4-FFF2-40B4-BE49-F238E27FC236}">
                <a16:creationId xmlns:a16="http://schemas.microsoft.com/office/drawing/2014/main" id="{70E4C00D-64E4-CE47-9071-D8783FD38E24}"/>
              </a:ext>
            </a:extLst>
          </p:cNvPr>
          <p:cNvPicPr>
            <a:picLocks noChangeAspect="1"/>
          </p:cNvPicPr>
          <p:nvPr/>
        </p:nvPicPr>
        <p:blipFill rotWithShape="1">
          <a:blip r:embed="rId10"/>
          <a:srcRect b="14308"/>
          <a:stretch/>
        </p:blipFill>
        <p:spPr>
          <a:xfrm>
            <a:off x="1403234" y="4111278"/>
            <a:ext cx="800100" cy="1143000"/>
          </a:xfrm>
          <a:prstGeom prst="rect">
            <a:avLst/>
          </a:prstGeom>
        </p:spPr>
      </p:pic>
      <p:pic>
        <p:nvPicPr>
          <p:cNvPr id="14" name="Picture 13">
            <a:extLst>
              <a:ext uri="{FF2B5EF4-FFF2-40B4-BE49-F238E27FC236}">
                <a16:creationId xmlns:a16="http://schemas.microsoft.com/office/drawing/2014/main" id="{D8D1FF3E-8DF6-0845-A43E-341B64A04F0D}"/>
              </a:ext>
            </a:extLst>
          </p:cNvPr>
          <p:cNvPicPr>
            <a:picLocks noChangeAspect="1"/>
          </p:cNvPicPr>
          <p:nvPr/>
        </p:nvPicPr>
        <p:blipFill rotWithShape="1">
          <a:blip r:embed="rId11"/>
          <a:srcRect l="13082" r="8643" b="18433"/>
          <a:stretch/>
        </p:blipFill>
        <p:spPr>
          <a:xfrm>
            <a:off x="2247832" y="4111278"/>
            <a:ext cx="800100" cy="1143000"/>
          </a:xfrm>
          <a:prstGeom prst="rect">
            <a:avLst/>
          </a:prstGeom>
        </p:spPr>
      </p:pic>
      <p:pic>
        <p:nvPicPr>
          <p:cNvPr id="15" name="Picture 14">
            <a:extLst>
              <a:ext uri="{FF2B5EF4-FFF2-40B4-BE49-F238E27FC236}">
                <a16:creationId xmlns:a16="http://schemas.microsoft.com/office/drawing/2014/main" id="{989FC621-9903-C14D-A2C2-4C354D4724AD}"/>
              </a:ext>
            </a:extLst>
          </p:cNvPr>
          <p:cNvPicPr>
            <a:picLocks noChangeAspect="1"/>
          </p:cNvPicPr>
          <p:nvPr/>
        </p:nvPicPr>
        <p:blipFill rotWithShape="1">
          <a:blip r:embed="rId12"/>
          <a:srcRect l="20000" r="10000"/>
          <a:stretch/>
        </p:blipFill>
        <p:spPr>
          <a:xfrm>
            <a:off x="3092430" y="4111278"/>
            <a:ext cx="800100" cy="1143000"/>
          </a:xfrm>
          <a:prstGeom prst="rect">
            <a:avLst/>
          </a:prstGeom>
        </p:spPr>
      </p:pic>
      <p:pic>
        <p:nvPicPr>
          <p:cNvPr id="16" name="Picture 15">
            <a:extLst>
              <a:ext uri="{FF2B5EF4-FFF2-40B4-BE49-F238E27FC236}">
                <a16:creationId xmlns:a16="http://schemas.microsoft.com/office/drawing/2014/main" id="{9B932DD8-433B-B946-9E04-32D738DE0EF1}"/>
              </a:ext>
            </a:extLst>
          </p:cNvPr>
          <p:cNvPicPr>
            <a:picLocks noChangeAspect="1"/>
          </p:cNvPicPr>
          <p:nvPr/>
        </p:nvPicPr>
        <p:blipFill rotWithShape="1">
          <a:blip r:embed="rId13"/>
          <a:srcRect b="5000"/>
          <a:stretch/>
        </p:blipFill>
        <p:spPr>
          <a:xfrm>
            <a:off x="2680401" y="1357619"/>
            <a:ext cx="800100" cy="1143000"/>
          </a:xfrm>
          <a:prstGeom prst="rect">
            <a:avLst/>
          </a:prstGeom>
        </p:spPr>
      </p:pic>
      <p:pic>
        <p:nvPicPr>
          <p:cNvPr id="17" name="Picture 16">
            <a:extLst>
              <a:ext uri="{FF2B5EF4-FFF2-40B4-BE49-F238E27FC236}">
                <a16:creationId xmlns:a16="http://schemas.microsoft.com/office/drawing/2014/main" id="{4D088683-9BFA-2D42-96D9-E87FE371648C}"/>
              </a:ext>
            </a:extLst>
          </p:cNvPr>
          <p:cNvPicPr>
            <a:picLocks noChangeAspect="1"/>
          </p:cNvPicPr>
          <p:nvPr/>
        </p:nvPicPr>
        <p:blipFill rotWithShape="1">
          <a:blip r:embed="rId14"/>
          <a:srcRect r="5500" b="10000"/>
          <a:stretch/>
        </p:blipFill>
        <p:spPr>
          <a:xfrm>
            <a:off x="1827844" y="2725485"/>
            <a:ext cx="800100" cy="1143000"/>
          </a:xfrm>
          <a:prstGeom prst="rect">
            <a:avLst/>
          </a:prstGeom>
        </p:spPr>
      </p:pic>
      <p:pic>
        <p:nvPicPr>
          <p:cNvPr id="18" name="Picture 17">
            <a:extLst>
              <a:ext uri="{FF2B5EF4-FFF2-40B4-BE49-F238E27FC236}">
                <a16:creationId xmlns:a16="http://schemas.microsoft.com/office/drawing/2014/main" id="{CA1460FE-8F9D-654E-873A-2B532413B39F}"/>
              </a:ext>
            </a:extLst>
          </p:cNvPr>
          <p:cNvPicPr>
            <a:picLocks noChangeAspect="1"/>
          </p:cNvPicPr>
          <p:nvPr/>
        </p:nvPicPr>
        <p:blipFill rotWithShape="1">
          <a:blip r:embed="rId15"/>
          <a:srcRect l="36808" r="17020"/>
          <a:stretch/>
        </p:blipFill>
        <p:spPr>
          <a:xfrm>
            <a:off x="4376181" y="1357619"/>
            <a:ext cx="800100" cy="1143000"/>
          </a:xfrm>
          <a:prstGeom prst="rect">
            <a:avLst/>
          </a:prstGeom>
        </p:spPr>
      </p:pic>
      <p:pic>
        <p:nvPicPr>
          <p:cNvPr id="2" name="Picture 1">
            <a:extLst>
              <a:ext uri="{FF2B5EF4-FFF2-40B4-BE49-F238E27FC236}">
                <a16:creationId xmlns:a16="http://schemas.microsoft.com/office/drawing/2014/main" id="{1A7F1EBC-A09B-BE42-8DFD-7D221CFBDA30}"/>
              </a:ext>
            </a:extLst>
          </p:cNvPr>
          <p:cNvPicPr>
            <a:picLocks noChangeAspect="1"/>
          </p:cNvPicPr>
          <p:nvPr/>
        </p:nvPicPr>
        <p:blipFill rotWithShape="1">
          <a:blip r:embed="rId16"/>
          <a:srcRect l="14117" r="15731"/>
          <a:stretch/>
        </p:blipFill>
        <p:spPr>
          <a:xfrm>
            <a:off x="2666391" y="2725485"/>
            <a:ext cx="800100" cy="1143000"/>
          </a:xfrm>
          <a:prstGeom prst="rect">
            <a:avLst/>
          </a:prstGeom>
        </p:spPr>
      </p:pic>
      <p:pic>
        <p:nvPicPr>
          <p:cNvPr id="3074" name="Picture 2" descr="Congratulations to Dr. Zach Beasley!">
            <a:extLst>
              <a:ext uri="{FF2B5EF4-FFF2-40B4-BE49-F238E27FC236}">
                <a16:creationId xmlns:a16="http://schemas.microsoft.com/office/drawing/2014/main" id="{26926C84-BFD4-5348-A32D-CA5D902CC26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1179" t="-1856" r="22971" b="1856"/>
          <a:stretch/>
        </p:blipFill>
        <p:spPr bwMode="auto">
          <a:xfrm>
            <a:off x="4348057" y="2725485"/>
            <a:ext cx="800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nmay KOTHA | University of South Florida, FL | USF | Department of  Computer Science &amp; Engineering">
            <a:extLst>
              <a:ext uri="{FF2B5EF4-FFF2-40B4-BE49-F238E27FC236}">
                <a16:creationId xmlns:a16="http://schemas.microsoft.com/office/drawing/2014/main" id="{F58B062F-FEF2-7642-8DFD-03F948F519A8}"/>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8760" t="6317" r="32554" b="38450"/>
          <a:stretch/>
        </p:blipFill>
        <p:spPr bwMode="auto">
          <a:xfrm>
            <a:off x="978109" y="5335713"/>
            <a:ext cx="8001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3">
            <a:extLst>
              <a:ext uri="{FF2B5EF4-FFF2-40B4-BE49-F238E27FC236}">
                <a16:creationId xmlns:a16="http://schemas.microsoft.com/office/drawing/2014/main" id="{6F179762-512B-194B-BA49-D89E30240CE5}"/>
              </a:ext>
            </a:extLst>
          </p:cNvPr>
          <p:cNvSpPr txBox="1">
            <a:spLocks/>
          </p:cNvSpPr>
          <p:nvPr/>
        </p:nvSpPr>
        <p:spPr>
          <a:xfrm>
            <a:off x="6036538" y="857220"/>
            <a:ext cx="5947643" cy="5616474"/>
          </a:xfrm>
          <a:prstGeom prst="rect">
            <a:avLst/>
          </a:prstGeom>
        </p:spPr>
        <p:txBody>
          <a:bodyPr vert="horz" lIns="91440" tIns="45720" rIns="91440" bIns="45720" rtlCol="0" anchor="ctr">
            <a:normAutofit fontScale="55000" lnSpcReduction="20000"/>
          </a:bodyPr>
          <a:lstStyle>
            <a:lvl1pPr marL="0" indent="0" algn="ctr" defTabSz="914353" rtl="0" eaLnBrk="1" latinLnBrk="0" hangingPunct="1">
              <a:lnSpc>
                <a:spcPct val="90000"/>
              </a:lnSpc>
              <a:spcBef>
                <a:spcPts val="1000"/>
              </a:spcBef>
              <a:buClr>
                <a:schemeClr val="bg1"/>
              </a:buClr>
              <a:buSzPct val="25000"/>
              <a:buFont typeface="Arial" panose="020B0604020202020204" pitchFamily="34" charset="0"/>
              <a:buChar char="•"/>
              <a:tabLst/>
              <a:defRPr sz="4000" u="sng" kern="1200" cap="small" baseline="0">
                <a:solidFill>
                  <a:schemeClr val="tx1"/>
                </a:solidFill>
                <a:latin typeface="Gill Sans MT" panose="020B0502020104020203" pitchFamily="34" charset="0"/>
                <a:ea typeface="+mn-ea"/>
                <a:cs typeface="+mn-cs"/>
              </a:defRPr>
            </a:lvl1pPr>
            <a:lvl2pPr marL="0" indent="0" algn="r" defTabSz="117469" rtl="0" eaLnBrk="1" latinLnBrk="0" hangingPunct="1">
              <a:lnSpc>
                <a:spcPct val="90000"/>
              </a:lnSpc>
              <a:spcBef>
                <a:spcPts val="500"/>
              </a:spcBef>
              <a:buClr>
                <a:schemeClr val="bg1"/>
              </a:buClr>
              <a:buSzPct val="25000"/>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2942" indent="-228588" algn="r" defTabSz="914353" rtl="0" eaLnBrk="1" latinLnBrk="0" hangingPunct="1">
              <a:lnSpc>
                <a:spcPct val="90000"/>
              </a:lnSpc>
              <a:spcBef>
                <a:spcPts val="500"/>
              </a:spcBef>
              <a:buClr>
                <a:schemeClr val="bg1"/>
              </a:buClr>
              <a:buSzPct val="25000"/>
              <a:buFont typeface="Arial" panose="020B0604020202020204" pitchFamily="34" charset="0"/>
              <a:buChar char="•"/>
              <a:defRPr sz="2400" kern="1200">
                <a:solidFill>
                  <a:schemeClr val="tx1"/>
                </a:solidFill>
                <a:latin typeface="Gill Sans MT" panose="020B0502020104020203" pitchFamily="34" charset="0"/>
                <a:ea typeface="+mn-ea"/>
                <a:cs typeface="+mn-cs"/>
              </a:defRPr>
            </a:lvl3pPr>
            <a:lvl4pPr marL="1600118" indent="-228588" algn="r" defTabSz="914353" rtl="0" eaLnBrk="1" latinLnBrk="0" hangingPunct="1">
              <a:lnSpc>
                <a:spcPct val="90000"/>
              </a:lnSpc>
              <a:spcBef>
                <a:spcPts val="500"/>
              </a:spcBef>
              <a:buClr>
                <a:schemeClr val="bg1"/>
              </a:buClr>
              <a:buSzPct val="25000"/>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r" defTabSz="914353" rtl="0" eaLnBrk="1" latinLnBrk="0" hangingPunct="1">
              <a:lnSpc>
                <a:spcPct val="90000"/>
              </a:lnSpc>
              <a:spcBef>
                <a:spcPts val="500"/>
              </a:spcBef>
              <a:buClr>
                <a:schemeClr val="bg1"/>
              </a:buClr>
              <a:buSzPct val="25000"/>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25" lvl="1" indent="-238125" algn="l">
              <a:buClrTx/>
              <a:buSzPct val="100000"/>
            </a:pPr>
            <a:r>
              <a:rPr lang="en-US" dirty="0"/>
              <a:t>CAREER: Discovering Structure in Uncertainty: Using Topology for Interactive Visualization of Uncertainty, National Science Foundation (IIS-1845204</a:t>
            </a:r>
            <a:r>
              <a:rPr lang="cs-CZ" dirty="0"/>
              <a:t>)</a:t>
            </a:r>
            <a:endParaRPr lang="en-US" dirty="0"/>
          </a:p>
          <a:p>
            <a:pPr marL="238125" lvl="1" indent="-238125" algn="l">
              <a:buClrTx/>
              <a:buSzPct val="100000"/>
            </a:pPr>
            <a:r>
              <a:rPr lang="en-US" dirty="0"/>
              <a:t>Topological Data Analysis for Large Network Visualization, National Science Foundation (IIS-</a:t>
            </a:r>
            <a:r>
              <a:rPr lang="cs-CZ" dirty="0"/>
              <a:t>1513616)</a:t>
            </a:r>
          </a:p>
          <a:p>
            <a:pPr marL="238125" lvl="1" indent="-238125" algn="l">
              <a:buClrTx/>
              <a:buSzPct val="100000"/>
            </a:pPr>
            <a:r>
              <a:rPr lang="en-US" dirty="0"/>
              <a:t>Feasibility of mHealth Technology for Improving Self-Management and Adherence Among Asthmatic Adolescents, National Institutes of Health (NIH-5R34HL145442)</a:t>
            </a:r>
          </a:p>
          <a:p>
            <a:pPr marL="238125" lvl="1" indent="-238125" algn="l">
              <a:buClrTx/>
              <a:buSzPct val="100000"/>
            </a:pPr>
            <a:r>
              <a:rPr lang="en-US" dirty="0"/>
              <a:t>Solutions for Automated Video Deep Fake Detection, Defense Intelligence Agency</a:t>
            </a:r>
          </a:p>
          <a:p>
            <a:pPr marL="238125" lvl="1" indent="-238125" algn="l">
              <a:buClrTx/>
              <a:buSzPct val="100000"/>
            </a:pPr>
            <a:r>
              <a:rPr lang="en-US" dirty="0"/>
              <a:t>Feature Extraction and Visualization through Topological Data Analysis of Spectral Astrophysical Data, National Radio Astronomy Observatory ALMA Development Study Program</a:t>
            </a:r>
          </a:p>
          <a:p>
            <a:pPr marL="238125" lvl="1" indent="-238125" algn="l">
              <a:buClrTx/>
              <a:buSzPct val="100000"/>
            </a:pPr>
            <a:r>
              <a:rPr lang="en-US" dirty="0"/>
              <a:t>Using Persistent Homology to Drive Interactive Graph Drawing, CRA-W Collaborative Research Experiences for Undergraduates (CREU)</a:t>
            </a:r>
          </a:p>
          <a:p>
            <a:pPr marL="238125" lvl="1" indent="-238125" algn="l">
              <a:buClrTx/>
              <a:buSzPct val="100000"/>
            </a:pPr>
            <a:r>
              <a:rPr lang="en-US" dirty="0"/>
              <a:t>STORM: </a:t>
            </a:r>
            <a:r>
              <a:rPr lang="en-US" dirty="0" err="1"/>
              <a:t>Spatio</a:t>
            </a:r>
            <a:r>
              <a:rPr lang="en-US" dirty="0"/>
              <a:t>-Temporal Online Reasoning and Management of Large Data, NSF Data Infrastructure Building Blocks (CIF21 DIBBs OAC-1443046)</a:t>
            </a:r>
          </a:p>
          <a:p>
            <a:pPr marL="238125" lvl="1" indent="-238125" algn="l">
              <a:buClrTx/>
              <a:buSzPct val="100000"/>
            </a:pPr>
            <a:r>
              <a:rPr lang="en-US" dirty="0"/>
              <a:t>Simplifying Network Visualizations Using Topological Data Analysis, NVIDIA Academic Hardware Grant</a:t>
            </a:r>
          </a:p>
        </p:txBody>
      </p:sp>
      <p:pic>
        <p:nvPicPr>
          <p:cNvPr id="26626" name="Picture 2">
            <a:extLst>
              <a:ext uri="{FF2B5EF4-FFF2-40B4-BE49-F238E27FC236}">
                <a16:creationId xmlns:a16="http://schemas.microsoft.com/office/drawing/2014/main" id="{1EDE3AA3-CDE1-9242-97C9-DA52B25C2CE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3347" r="15224"/>
          <a:stretch/>
        </p:blipFill>
        <p:spPr bwMode="auto">
          <a:xfrm>
            <a:off x="3937028" y="4111278"/>
            <a:ext cx="81642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01331D32-4098-BE45-83BF-2A674C47A08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2521" r="16050"/>
          <a:stretch/>
        </p:blipFill>
        <p:spPr bwMode="auto">
          <a:xfrm>
            <a:off x="1817055" y="5335713"/>
            <a:ext cx="81642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a:extLst>
              <a:ext uri="{FF2B5EF4-FFF2-40B4-BE49-F238E27FC236}">
                <a16:creationId xmlns:a16="http://schemas.microsoft.com/office/drawing/2014/main" id="{BFD58A14-6569-994C-A811-3DA660B5B229}"/>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2455" r="16117"/>
          <a:stretch/>
        </p:blipFill>
        <p:spPr bwMode="auto">
          <a:xfrm>
            <a:off x="2672330" y="5335713"/>
            <a:ext cx="81642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Hamza Elhamdadi (@ElhamdadiHamza) / Twitter">
            <a:extLst>
              <a:ext uri="{FF2B5EF4-FFF2-40B4-BE49-F238E27FC236}">
                <a16:creationId xmlns:a16="http://schemas.microsoft.com/office/drawing/2014/main" id="{C84BA1F3-2517-6146-87B5-10021C195F0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4637" r="25032"/>
          <a:stretch/>
        </p:blipFill>
        <p:spPr bwMode="auto">
          <a:xfrm>
            <a:off x="3527605" y="5335713"/>
            <a:ext cx="80386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Shaun Canavan">
            <a:extLst>
              <a:ext uri="{FF2B5EF4-FFF2-40B4-BE49-F238E27FC236}">
                <a16:creationId xmlns:a16="http://schemas.microsoft.com/office/drawing/2014/main" id="{A5EA5293-2DE9-D64F-98D4-B665BBB38E5B}"/>
              </a:ext>
            </a:extLst>
          </p:cNvPr>
          <p:cNvPicPr>
            <a:picLocks noChangeArrowheads="1"/>
          </p:cNvPicPr>
          <p:nvPr/>
        </p:nvPicPr>
        <p:blipFill rotWithShape="1">
          <a:blip r:embed="rId23">
            <a:extLst>
              <a:ext uri="{28A0092B-C50C-407E-A947-70E740481C1C}">
                <a14:useLocalDpi xmlns:a14="http://schemas.microsoft.com/office/drawing/2010/main" val="0"/>
              </a:ext>
            </a:extLst>
          </a:blip>
          <a:srcRect l="20304" r="22075"/>
          <a:stretch/>
        </p:blipFill>
        <p:spPr bwMode="auto">
          <a:xfrm>
            <a:off x="3504938" y="2725485"/>
            <a:ext cx="804672"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Congratulations to Curtis!">
            <a:extLst>
              <a:ext uri="{FF2B5EF4-FFF2-40B4-BE49-F238E27FC236}">
                <a16:creationId xmlns:a16="http://schemas.microsoft.com/office/drawing/2014/main" id="{11FC9850-0BD4-C546-977C-A7B3C4B30F12}"/>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1447" r="17125"/>
          <a:stretch/>
        </p:blipFill>
        <p:spPr bwMode="auto">
          <a:xfrm>
            <a:off x="4370320" y="5335713"/>
            <a:ext cx="816428" cy="1143000"/>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3">
            <a:extLst>
              <a:ext uri="{FF2B5EF4-FFF2-40B4-BE49-F238E27FC236}">
                <a16:creationId xmlns:a16="http://schemas.microsoft.com/office/drawing/2014/main" id="{8F92C985-F889-3B46-80F9-80F01845A4E9}"/>
              </a:ext>
            </a:extLst>
          </p:cNvPr>
          <p:cNvSpPr txBox="1">
            <a:spLocks/>
          </p:cNvSpPr>
          <p:nvPr/>
        </p:nvSpPr>
        <p:spPr>
          <a:xfrm>
            <a:off x="7174992" y="325537"/>
            <a:ext cx="3670735" cy="531683"/>
          </a:xfrm>
          <a:prstGeom prst="rect">
            <a:avLst/>
          </a:prstGeom>
        </p:spPr>
        <p:txBody>
          <a:bodyPr vert="horz" lIns="91440" tIns="45720" rIns="91440" bIns="45720" rtlCol="0" anchor="ctr">
            <a:normAutofit fontScale="55000" lnSpcReduction="20000"/>
          </a:bodyPr>
          <a:lstStyle>
            <a:lvl1pPr marL="0" indent="0" algn="ctr" defTabSz="914353" rtl="0" eaLnBrk="1" latinLnBrk="0" hangingPunct="1">
              <a:lnSpc>
                <a:spcPct val="90000"/>
              </a:lnSpc>
              <a:spcBef>
                <a:spcPts val="1000"/>
              </a:spcBef>
              <a:buClr>
                <a:schemeClr val="bg1"/>
              </a:buClr>
              <a:buSzPct val="25000"/>
              <a:buFont typeface="Arial" panose="020B0604020202020204" pitchFamily="34" charset="0"/>
              <a:buChar char="•"/>
              <a:tabLst/>
              <a:defRPr sz="4000" u="sng" kern="1200" cap="small" baseline="0">
                <a:solidFill>
                  <a:schemeClr val="tx1"/>
                </a:solidFill>
                <a:latin typeface="Gill Sans MT" panose="020B0502020104020203" pitchFamily="34" charset="0"/>
                <a:ea typeface="+mn-ea"/>
                <a:cs typeface="+mn-cs"/>
              </a:defRPr>
            </a:lvl1pPr>
            <a:lvl2pPr marL="0" indent="0" algn="r" defTabSz="117469" rtl="0" eaLnBrk="1" latinLnBrk="0" hangingPunct="1">
              <a:lnSpc>
                <a:spcPct val="90000"/>
              </a:lnSpc>
              <a:spcBef>
                <a:spcPts val="500"/>
              </a:spcBef>
              <a:buClr>
                <a:schemeClr val="bg1"/>
              </a:buClr>
              <a:buSzPct val="25000"/>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2942" indent="-228588" algn="r" defTabSz="914353" rtl="0" eaLnBrk="1" latinLnBrk="0" hangingPunct="1">
              <a:lnSpc>
                <a:spcPct val="90000"/>
              </a:lnSpc>
              <a:spcBef>
                <a:spcPts val="500"/>
              </a:spcBef>
              <a:buClr>
                <a:schemeClr val="bg1"/>
              </a:buClr>
              <a:buSzPct val="25000"/>
              <a:buFont typeface="Arial" panose="020B0604020202020204" pitchFamily="34" charset="0"/>
              <a:buChar char="•"/>
              <a:defRPr sz="2400" kern="1200">
                <a:solidFill>
                  <a:schemeClr val="tx1"/>
                </a:solidFill>
                <a:latin typeface="Gill Sans MT" panose="020B0502020104020203" pitchFamily="34" charset="0"/>
                <a:ea typeface="+mn-ea"/>
                <a:cs typeface="+mn-cs"/>
              </a:defRPr>
            </a:lvl3pPr>
            <a:lvl4pPr marL="1600118" indent="-228588" algn="r" defTabSz="914353" rtl="0" eaLnBrk="1" latinLnBrk="0" hangingPunct="1">
              <a:lnSpc>
                <a:spcPct val="90000"/>
              </a:lnSpc>
              <a:spcBef>
                <a:spcPts val="500"/>
              </a:spcBef>
              <a:buClr>
                <a:schemeClr val="bg1"/>
              </a:buClr>
              <a:buSzPct val="25000"/>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295" indent="-228588" algn="r" defTabSz="914353" rtl="0" eaLnBrk="1" latinLnBrk="0" hangingPunct="1">
              <a:lnSpc>
                <a:spcPct val="90000"/>
              </a:lnSpc>
              <a:spcBef>
                <a:spcPts val="500"/>
              </a:spcBef>
              <a:buClr>
                <a:schemeClr val="bg1"/>
              </a:buClr>
              <a:buSzPct val="25000"/>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5100" dirty="0"/>
              <a:t>Research Funding</a:t>
            </a:r>
          </a:p>
        </p:txBody>
      </p:sp>
      <p:pic>
        <p:nvPicPr>
          <p:cNvPr id="29" name="Picture 2" descr="Brenton Wiernik">
            <a:extLst>
              <a:ext uri="{FF2B5EF4-FFF2-40B4-BE49-F238E27FC236}">
                <a16:creationId xmlns:a16="http://schemas.microsoft.com/office/drawing/2014/main" id="{A23D7E6F-D5C5-F54B-B930-2F74E14D6F7B}"/>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7008" r="11563"/>
          <a:stretch/>
        </p:blipFill>
        <p:spPr bwMode="auto">
          <a:xfrm>
            <a:off x="972968" y="2725485"/>
            <a:ext cx="81642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ome">
            <a:extLst>
              <a:ext uri="{FF2B5EF4-FFF2-40B4-BE49-F238E27FC236}">
                <a16:creationId xmlns:a16="http://schemas.microsoft.com/office/drawing/2014/main" id="{A769DFF2-6F95-E445-977A-DAF03E0CFEB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352" t="9737" r="12347" b="4549"/>
          <a:stretch/>
        </p:blipFill>
        <p:spPr bwMode="auto">
          <a:xfrm>
            <a:off x="5225595" y="5344286"/>
            <a:ext cx="81642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A person wearing a suit and tie&#10;&#10;Description automatically generated">
            <a:extLst>
              <a:ext uri="{FF2B5EF4-FFF2-40B4-BE49-F238E27FC236}">
                <a16:creationId xmlns:a16="http://schemas.microsoft.com/office/drawing/2014/main" id="{B24D5D36-DFFB-504B-AB2B-2E6332BBE086}"/>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5687" r="12882" b="-2"/>
          <a:stretch/>
        </p:blipFill>
        <p:spPr bwMode="auto">
          <a:xfrm>
            <a:off x="4797957" y="4111278"/>
            <a:ext cx="81642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68962" name="Picture 2" descr="tushar">
            <a:extLst>
              <a:ext uri="{FF2B5EF4-FFF2-40B4-BE49-F238E27FC236}">
                <a16:creationId xmlns:a16="http://schemas.microsoft.com/office/drawing/2014/main" id="{202CC93F-47C6-C14E-8C03-8F192935221E}"/>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b="4923"/>
          <a:stretch/>
        </p:blipFill>
        <p:spPr bwMode="auto">
          <a:xfrm>
            <a:off x="5224069" y="1353220"/>
            <a:ext cx="801458"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68964" name="Picture 4">
            <a:extLst>
              <a:ext uri="{FF2B5EF4-FFF2-40B4-BE49-F238E27FC236}">
                <a16:creationId xmlns:a16="http://schemas.microsoft.com/office/drawing/2014/main" id="{B40836D8-2D2F-7341-865C-B8CF57044A68}"/>
              </a:ext>
            </a:extLst>
          </p:cNvPr>
          <p:cNvPicPr>
            <a:picLocks noChangeArrowheads="1"/>
          </p:cNvPicPr>
          <p:nvPr/>
        </p:nvPicPr>
        <p:blipFill rotWithShape="1">
          <a:blip r:embed="rId29">
            <a:extLst>
              <a:ext uri="{28A0092B-C50C-407E-A947-70E740481C1C}">
                <a14:useLocalDpi xmlns:a14="http://schemas.microsoft.com/office/drawing/2010/main" val="0"/>
              </a:ext>
            </a:extLst>
          </a:blip>
          <a:srcRect l="2292" r="2886"/>
          <a:stretch/>
        </p:blipFill>
        <p:spPr bwMode="auto">
          <a:xfrm>
            <a:off x="5186603" y="2736917"/>
            <a:ext cx="804672"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803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normAutofit/>
          </a:bodyPr>
          <a:lstStyle/>
          <a:p>
            <a:pPr algn="ctr"/>
            <a:r>
              <a:rPr lang="en-US" dirty="0"/>
              <a:t>Questions?</a:t>
            </a:r>
          </a:p>
          <a:p>
            <a:pPr algn="ctr"/>
            <a:endParaRPr lang="en-US" dirty="0"/>
          </a:p>
          <a:p>
            <a:pPr algn="ctr"/>
            <a:r>
              <a:rPr lang="en-US" dirty="0"/>
              <a:t>Contact:</a:t>
            </a:r>
          </a:p>
          <a:p>
            <a:pPr lvl="1" algn="ctr"/>
            <a:r>
              <a:rPr lang="en-US" dirty="0"/>
              <a:t>Paul Rosen</a:t>
            </a:r>
            <a:br>
              <a:rPr lang="en-US" dirty="0"/>
            </a:br>
            <a:r>
              <a:rPr lang="en-US" dirty="0">
                <a:hlinkClick r:id="rId2"/>
              </a:rPr>
              <a:t>prosen@usf.edu</a:t>
            </a:r>
            <a:r>
              <a:rPr lang="en-US" dirty="0"/>
              <a:t> </a:t>
            </a:r>
            <a:br>
              <a:rPr lang="en-US" dirty="0"/>
            </a:br>
            <a:r>
              <a:rPr lang="en-US" dirty="0">
                <a:hlinkClick r:id="rId3"/>
              </a:rPr>
              <a:t>http://www.cspaul.com</a:t>
            </a:r>
            <a:endParaRPr lang="en-US" dirty="0"/>
          </a:p>
        </p:txBody>
      </p:sp>
      <p:sp>
        <p:nvSpPr>
          <p:cNvPr id="2" name="Content Placeholder 1">
            <a:extLst>
              <a:ext uri="{FF2B5EF4-FFF2-40B4-BE49-F238E27FC236}">
                <a16:creationId xmlns:a16="http://schemas.microsoft.com/office/drawing/2014/main" id="{FD374496-1863-3D42-9304-791E6189937B}"/>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2080719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3">
            <a:extLst>
              <a:ext uri="{FF2B5EF4-FFF2-40B4-BE49-F238E27FC236}">
                <a16:creationId xmlns:a16="http://schemas.microsoft.com/office/drawing/2014/main" id="{1E5FA18C-43BB-C44A-81EE-1A4A9BD5250A}"/>
              </a:ext>
            </a:extLst>
          </p:cNvPr>
          <p:cNvGraphicFramePr>
            <a:graphicFrameLocks noChangeAspect="1"/>
          </p:cNvGraphicFramePr>
          <p:nvPr/>
        </p:nvGraphicFramePr>
        <p:xfrm>
          <a:off x="1651000" y="254000"/>
          <a:ext cx="8890000" cy="5945358"/>
        </p:xfrm>
        <a:graphic>
          <a:graphicData uri="http://schemas.openxmlformats.org/presentationml/2006/ole">
            <mc:AlternateContent xmlns:mc="http://schemas.openxmlformats.org/markup-compatibility/2006">
              <mc:Choice xmlns:v="urn:schemas-microsoft-com:vml" Requires="v">
                <p:oleObj name="Acrobat Document" r:id="rId3" imgW="4660900" imgH="3124200" progId="AcroExch.Document.DC">
                  <p:embed/>
                </p:oleObj>
              </mc:Choice>
              <mc:Fallback>
                <p:oleObj name="Acrobat Document" r:id="rId3" imgW="4660900" imgH="3124200" progId="AcroExch.Document.DC">
                  <p:embed/>
                  <p:pic>
                    <p:nvPicPr>
                      <p:cNvPr id="17410" name="Object 3">
                        <a:extLst>
                          <a:ext uri="{FF2B5EF4-FFF2-40B4-BE49-F238E27FC236}">
                            <a16:creationId xmlns:a16="http://schemas.microsoft.com/office/drawing/2014/main" id="{1E5FA18C-43BB-C44A-81EE-1A4A9BD52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254000"/>
                        <a:ext cx="8890000" cy="5945358"/>
                      </a:xfrm>
                      <a:prstGeom prst="rect">
                        <a:avLst/>
                      </a:prstGeom>
                      <a:noFill/>
                      <a:ln>
                        <a:noFill/>
                      </a:ln>
                    </p:spPr>
                  </p:pic>
                </p:oleObj>
              </mc:Fallback>
            </mc:AlternateContent>
          </a:graphicData>
        </a:graphic>
      </p:graphicFrame>
      <p:sp>
        <p:nvSpPr>
          <p:cNvPr id="2" name="Rectangle 1">
            <a:extLst>
              <a:ext uri="{FF2B5EF4-FFF2-40B4-BE49-F238E27FC236}">
                <a16:creationId xmlns:a16="http://schemas.microsoft.com/office/drawing/2014/main" id="{D3858C50-970F-8A4C-829C-9E65B8B769A3}"/>
              </a:ext>
            </a:extLst>
          </p:cNvPr>
          <p:cNvSpPr/>
          <p:nvPr/>
        </p:nvSpPr>
        <p:spPr bwMode="auto">
          <a:xfrm>
            <a:off x="4572000" y="127000"/>
            <a:ext cx="6096000" cy="3111500"/>
          </a:xfrm>
          <a:prstGeom prst="rect">
            <a:avLst/>
          </a:prstGeom>
          <a:solidFill>
            <a:schemeClr val="bg1">
              <a:alpha val="70000"/>
            </a:schemeClr>
          </a:solidFill>
          <a:ln w="9525" cap="flat" cmpd="sng" algn="ctr">
            <a:no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sp>
        <p:nvSpPr>
          <p:cNvPr id="4" name="Rectangle 3">
            <a:extLst>
              <a:ext uri="{FF2B5EF4-FFF2-40B4-BE49-F238E27FC236}">
                <a16:creationId xmlns:a16="http://schemas.microsoft.com/office/drawing/2014/main" id="{4111D1EB-1750-3343-8C3E-E2B830023B15}"/>
              </a:ext>
            </a:extLst>
          </p:cNvPr>
          <p:cNvSpPr/>
          <p:nvPr/>
        </p:nvSpPr>
        <p:spPr bwMode="auto">
          <a:xfrm>
            <a:off x="1397000" y="3238500"/>
            <a:ext cx="6159500" cy="2960858"/>
          </a:xfrm>
          <a:prstGeom prst="rect">
            <a:avLst/>
          </a:prstGeom>
          <a:solidFill>
            <a:schemeClr val="bg1">
              <a:alpha val="70000"/>
            </a:schemeClr>
          </a:solidFill>
          <a:ln w="9525" cap="flat" cmpd="sng" algn="ctr">
            <a:no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sp>
        <p:nvSpPr>
          <p:cNvPr id="3" name="Right Arrow 2">
            <a:extLst>
              <a:ext uri="{FF2B5EF4-FFF2-40B4-BE49-F238E27FC236}">
                <a16:creationId xmlns:a16="http://schemas.microsoft.com/office/drawing/2014/main" id="{00D2E965-489E-0F43-82D5-21399DF2EE52}"/>
              </a:ext>
            </a:extLst>
          </p:cNvPr>
          <p:cNvSpPr/>
          <p:nvPr/>
        </p:nvSpPr>
        <p:spPr bwMode="auto">
          <a:xfrm rot="11962612">
            <a:off x="8364373" y="3772025"/>
            <a:ext cx="1206500" cy="695018"/>
          </a:xfrm>
          <a:prstGeom prst="rightArrow">
            <a:avLst/>
          </a:prstGeom>
          <a:solidFill>
            <a:schemeClr val="accent4"/>
          </a:solidFill>
          <a:ln w="47625" cap="flat" cmpd="sng" algn="ctr">
            <a:solidFill>
              <a:schemeClr val="tx1"/>
            </a:solid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sp>
        <p:nvSpPr>
          <p:cNvPr id="5" name="Content Placeholder 4">
            <a:extLst>
              <a:ext uri="{FF2B5EF4-FFF2-40B4-BE49-F238E27FC236}">
                <a16:creationId xmlns:a16="http://schemas.microsoft.com/office/drawing/2014/main" id="{8212745F-8C40-EA49-89C7-795BD0F29F47}"/>
              </a:ext>
            </a:extLst>
          </p:cNvPr>
          <p:cNvSpPr>
            <a:spLocks noGrp="1"/>
          </p:cNvSpPr>
          <p:nvPr>
            <p:ph sz="half" idx="10"/>
          </p:nvPr>
        </p:nvSpPr>
        <p:spPr/>
        <p:txBody>
          <a:bodyPr>
            <a:normAutofit fontScale="77500" lnSpcReduction="20000"/>
          </a:bodyPr>
          <a:lstStyle/>
          <a:p>
            <a:r>
              <a:rPr lang="en-US" dirty="0"/>
              <a:t>G. J. </a:t>
            </a:r>
            <a:r>
              <a:rPr lang="en-US" dirty="0" err="1"/>
              <a:t>Quadri</a:t>
            </a:r>
            <a:r>
              <a:rPr lang="en-US" dirty="0"/>
              <a:t>, P. Rosen. “Modeling the Influence of Visual Density on Cluster Perception in Scatterplots Using Topology.” IEEE Transactions on Visualization and Computer Graphics (IEEE VIS), 2021</a:t>
            </a:r>
          </a:p>
        </p:txBody>
      </p:sp>
    </p:spTree>
    <p:extLst>
      <p:ext uri="{BB962C8B-B14F-4D97-AF65-F5344CB8AC3E}">
        <p14:creationId xmlns:p14="http://schemas.microsoft.com/office/powerpoint/2010/main" val="390205349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3">
            <a:extLst>
              <a:ext uri="{FF2B5EF4-FFF2-40B4-BE49-F238E27FC236}">
                <a16:creationId xmlns:a16="http://schemas.microsoft.com/office/drawing/2014/main" id="{1E5FA18C-43BB-C44A-81EE-1A4A9BD5250A}"/>
              </a:ext>
            </a:extLst>
          </p:cNvPr>
          <p:cNvGraphicFramePr>
            <a:graphicFrameLocks noChangeAspect="1"/>
          </p:cNvGraphicFramePr>
          <p:nvPr/>
        </p:nvGraphicFramePr>
        <p:xfrm>
          <a:off x="1651000" y="254000"/>
          <a:ext cx="8890000" cy="5945358"/>
        </p:xfrm>
        <a:graphic>
          <a:graphicData uri="http://schemas.openxmlformats.org/presentationml/2006/ole">
            <mc:AlternateContent xmlns:mc="http://schemas.openxmlformats.org/markup-compatibility/2006">
              <mc:Choice xmlns:v="urn:schemas-microsoft-com:vml" Requires="v">
                <p:oleObj name="Acrobat Document" r:id="rId3" imgW="4660900" imgH="3124200" progId="AcroExch.Document.DC">
                  <p:embed/>
                </p:oleObj>
              </mc:Choice>
              <mc:Fallback>
                <p:oleObj name="Acrobat Document" r:id="rId3" imgW="4660900" imgH="3124200" progId="AcroExch.Document.DC">
                  <p:embed/>
                  <p:pic>
                    <p:nvPicPr>
                      <p:cNvPr id="17410" name="Object 3">
                        <a:extLst>
                          <a:ext uri="{FF2B5EF4-FFF2-40B4-BE49-F238E27FC236}">
                            <a16:creationId xmlns:a16="http://schemas.microsoft.com/office/drawing/2014/main" id="{1E5FA18C-43BB-C44A-81EE-1A4A9BD52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254000"/>
                        <a:ext cx="8890000" cy="5945358"/>
                      </a:xfrm>
                      <a:prstGeom prst="rect">
                        <a:avLst/>
                      </a:prstGeom>
                      <a:noFill/>
                      <a:ln>
                        <a:noFill/>
                      </a:ln>
                    </p:spPr>
                  </p:pic>
                </p:oleObj>
              </mc:Fallback>
            </mc:AlternateContent>
          </a:graphicData>
        </a:graphic>
      </p:graphicFrame>
      <p:sp>
        <p:nvSpPr>
          <p:cNvPr id="2" name="Rectangle 1">
            <a:extLst>
              <a:ext uri="{FF2B5EF4-FFF2-40B4-BE49-F238E27FC236}">
                <a16:creationId xmlns:a16="http://schemas.microsoft.com/office/drawing/2014/main" id="{D3858C50-970F-8A4C-829C-9E65B8B769A3}"/>
              </a:ext>
            </a:extLst>
          </p:cNvPr>
          <p:cNvSpPr/>
          <p:nvPr/>
        </p:nvSpPr>
        <p:spPr bwMode="auto">
          <a:xfrm>
            <a:off x="1651000" y="127000"/>
            <a:ext cx="9017000" cy="3111500"/>
          </a:xfrm>
          <a:prstGeom prst="rect">
            <a:avLst/>
          </a:prstGeom>
          <a:solidFill>
            <a:schemeClr val="bg1">
              <a:alpha val="70000"/>
            </a:schemeClr>
          </a:solidFill>
          <a:ln w="9525" cap="flat" cmpd="sng" algn="ctr">
            <a:no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sp>
        <p:nvSpPr>
          <p:cNvPr id="3" name="Right Arrow 2">
            <a:extLst>
              <a:ext uri="{FF2B5EF4-FFF2-40B4-BE49-F238E27FC236}">
                <a16:creationId xmlns:a16="http://schemas.microsoft.com/office/drawing/2014/main" id="{00D2E965-489E-0F43-82D5-21399DF2EE52}"/>
              </a:ext>
            </a:extLst>
          </p:cNvPr>
          <p:cNvSpPr/>
          <p:nvPr/>
        </p:nvSpPr>
        <p:spPr bwMode="auto">
          <a:xfrm rot="11962612">
            <a:off x="7828127" y="3772025"/>
            <a:ext cx="1206500" cy="695018"/>
          </a:xfrm>
          <a:prstGeom prst="rightArrow">
            <a:avLst/>
          </a:prstGeom>
          <a:solidFill>
            <a:schemeClr val="accent4"/>
          </a:solidFill>
          <a:ln w="47625" cap="flat" cmpd="sng" algn="ctr">
            <a:solidFill>
              <a:schemeClr val="tx1"/>
            </a:solid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761970" eaLnBrk="0" fontAlgn="base" hangingPunct="0">
              <a:spcBef>
                <a:spcPct val="0"/>
              </a:spcBef>
              <a:spcAft>
                <a:spcPct val="0"/>
              </a:spcAft>
            </a:pPr>
            <a:endParaRPr lang="en-US" sz="2000">
              <a:latin typeface="Arial" pitchFamily="-107" charset="0"/>
              <a:ea typeface="ＭＳ Ｐゴシック" pitchFamily="-107" charset="-128"/>
              <a:cs typeface="ＭＳ Ｐゴシック" pitchFamily="-107" charset="-128"/>
            </a:endParaRPr>
          </a:p>
        </p:txBody>
      </p:sp>
      <p:sp>
        <p:nvSpPr>
          <p:cNvPr id="4" name="Content Placeholder 3">
            <a:extLst>
              <a:ext uri="{FF2B5EF4-FFF2-40B4-BE49-F238E27FC236}">
                <a16:creationId xmlns:a16="http://schemas.microsoft.com/office/drawing/2014/main" id="{44122561-C3F3-D340-9360-AB7385DF63C7}"/>
              </a:ext>
            </a:extLst>
          </p:cNvPr>
          <p:cNvSpPr>
            <a:spLocks noGrp="1"/>
          </p:cNvSpPr>
          <p:nvPr>
            <p:ph sz="half" idx="10"/>
          </p:nvPr>
        </p:nvSpPr>
        <p:spPr/>
        <p:txBody>
          <a:bodyPr>
            <a:normAutofit fontScale="77500" lnSpcReduction="20000"/>
          </a:bodyPr>
          <a:lstStyle/>
          <a:p>
            <a:r>
              <a:rPr lang="en-US" dirty="0"/>
              <a:t>G. J. </a:t>
            </a:r>
            <a:r>
              <a:rPr lang="en-US" dirty="0" err="1"/>
              <a:t>Quadri</a:t>
            </a:r>
            <a:r>
              <a:rPr lang="en-US" dirty="0"/>
              <a:t>, P. Rosen. “Modeling the Influence of Visual Density on Cluster Perception in Scatterplots Using Topology.” IEEE Transactions on Visualization and Computer Graphics (IEEE VIS), 2021</a:t>
            </a:r>
          </a:p>
        </p:txBody>
      </p:sp>
    </p:spTree>
    <p:extLst>
      <p:ext uri="{BB962C8B-B14F-4D97-AF65-F5344CB8AC3E}">
        <p14:creationId xmlns:p14="http://schemas.microsoft.com/office/powerpoint/2010/main" val="2143833834"/>
      </p:ext>
    </p:extLst>
  </p:cSld>
  <p:clrMapOvr>
    <a:masterClrMapping/>
  </p:clrMapOvr>
  <p:transition spd="slow"/>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24666</TotalTime>
  <Words>3125</Words>
  <Application>Microsoft Macintosh PowerPoint</Application>
  <PresentationFormat>Widescreen</PresentationFormat>
  <Paragraphs>413</Paragraphs>
  <Slides>77</Slides>
  <Notes>38</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5" baseType="lpstr">
      <vt:lpstr>Arial</vt:lpstr>
      <vt:lpstr>Calibri</vt:lpstr>
      <vt:lpstr>Cambria Math</vt:lpstr>
      <vt:lpstr>Gill Sans MT</vt:lpstr>
      <vt:lpstr>Nunito</vt:lpstr>
      <vt:lpstr>Tahoma</vt:lpstr>
      <vt:lpstr>1_Custom Design</vt:lpstr>
      <vt:lpstr>Acrobat Document</vt:lpstr>
      <vt:lpstr>Optimizing and Interacting with Information Visualizations Using Topological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Rosen</dc:creator>
  <cp:lastModifiedBy>Paul Rosen</cp:lastModifiedBy>
  <cp:revision>549</cp:revision>
  <dcterms:created xsi:type="dcterms:W3CDTF">2015-02-03T19:56:00Z</dcterms:created>
  <dcterms:modified xsi:type="dcterms:W3CDTF">2022-05-17T16:43:51Z</dcterms:modified>
</cp:coreProperties>
</file>